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16"/>
  </p:notesMasterIdLst>
  <p:sldIdLst>
    <p:sldId id="264" r:id="rId2"/>
    <p:sldId id="270" r:id="rId3"/>
    <p:sldId id="268" r:id="rId4"/>
    <p:sldId id="272" r:id="rId5"/>
    <p:sldId id="271" r:id="rId6"/>
    <p:sldId id="284" r:id="rId7"/>
    <p:sldId id="273" r:id="rId8"/>
    <p:sldId id="274" r:id="rId9"/>
    <p:sldId id="275" r:id="rId10"/>
    <p:sldId id="277" r:id="rId11"/>
    <p:sldId id="266" r:id="rId12"/>
    <p:sldId id="267" r:id="rId13"/>
    <p:sldId id="280" r:id="rId14"/>
    <p:sldId id="276" r:id="rId15"/>
  </p:sldIdLst>
  <p:sldSz cx="12192000" cy="6858000"/>
  <p:notesSz cx="6858000" cy="9144000"/>
  <p:embeddedFontLst>
    <p:embeddedFont>
      <p:font typeface="Helvetica Neue" panose="020B0604020202020204" charset="0"/>
      <p:regular r:id="rId17"/>
      <p:bold r:id="rId18"/>
      <p:italic r:id="rId19"/>
      <p:boldItalic r:id="rId20"/>
    </p:embeddedFont>
    <p:embeddedFont>
      <p:font typeface="Cambria Math" panose="02040503050406030204" pitchFamily="18" charset="0"/>
      <p:regular r:id="rId21"/>
    </p:embeddedFont>
    <p:embeddedFont>
      <p:font typeface="ＭＳ Ｐゴシック" panose="020B0600070205080204" pitchFamily="34" charset="-128"/>
      <p:regular r:id="rId22"/>
    </p:embeddedFont>
    <p:embeddedFont>
      <p:font typeface="Cordia New" panose="020B0304020202020204" pitchFamily="34" charset="-34"/>
      <p:regular r:id="rId23"/>
      <p:bold r:id="rId24"/>
      <p:italic r:id="rId25"/>
      <p:boldItalic r:id="rId26"/>
    </p:embeddedFont>
    <p:embeddedFont>
      <p:font typeface="Arial Black" panose="020B0A04020102020204" pitchFamily="34" charset="0"/>
      <p:bold r:id="rId27"/>
    </p:embeddedFon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Noto Sans Symbols" panose="020B0604020202020204" charset="0"/>
      <p:regular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4498C"/>
    <a:srgbClr val="7A4380"/>
    <a:srgbClr val="4C4F7E"/>
    <a:srgbClr val="5D467E"/>
    <a:srgbClr val="A2446A"/>
    <a:srgbClr val="C47C10"/>
    <a:srgbClr val="9A4271"/>
    <a:srgbClr val="604E88"/>
    <a:srgbClr val="41607F"/>
    <a:srgbClr val="CC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6727B86-8EF5-479C-BFD9-FF73A014A6B4}" v="101" dt="2023-08-04T06:58:09.160"/>
    <p1510:client id="{2890F895-B7FC-4325-96EF-A8D8E16AD0F8}" v="2" dt="2023-08-04T15:05:20.715"/>
    <p1510:client id="{6BF0032F-AD69-47F2-B8EC-52B77C5F9D78}" v="24" dt="2023-08-04T15:59:34.616"/>
    <p1510:client id="{9E046D2E-0690-44A8-8067-4FFCE47D1C10}" v="847" dt="2023-08-04T09:48:27.362"/>
  </p1510:revLst>
</p1510:revInfo>
</file>

<file path=ppt/tableStyles.xml><?xml version="1.0" encoding="utf-8"?>
<a:tblStyleLst xmlns:a="http://schemas.openxmlformats.org/drawingml/2006/main" def="{5C22544A-7EE6-4342-B048-85BDC9FD1C3A}"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40" autoAdjust="0"/>
    <p:restoredTop sz="89435" autoAdjust="0"/>
  </p:normalViewPr>
  <p:slideViewPr>
    <p:cSldViewPr snapToGrid="0">
      <p:cViewPr varScale="1">
        <p:scale>
          <a:sx n="75" d="100"/>
          <a:sy n="75" d="100"/>
        </p:scale>
        <p:origin x="854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21" Type="http://schemas.openxmlformats.org/officeDocument/2006/relationships/font" Target="fonts/font5.fntdata"/><Relationship Id="rId34" Type="http://schemas.openxmlformats.org/officeDocument/2006/relationships/viewProps" Target="viewProps.xml"/><Relationship Id="rId68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font" Target="fonts/font1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font" Target="fonts/font1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Relationship Id="rId35" Type="http://schemas.openxmlformats.org/officeDocument/2006/relationships/theme" Target="theme/theme1.xml"/><Relationship Id="rId69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orawut Boonwong" userId="b132d25d62e398eb" providerId="LiveId" clId="{6BF0032F-AD69-47F2-B8EC-52B77C5F9D78}"/>
    <pc:docChg chg="undo custSel addSld modSld sldOrd">
      <pc:chgData name="Worawut Boonwong" userId="b132d25d62e398eb" providerId="LiveId" clId="{6BF0032F-AD69-47F2-B8EC-52B77C5F9D78}" dt="2023-08-04T16:07:50.072" v="573" actId="20577"/>
      <pc:docMkLst>
        <pc:docMk/>
      </pc:docMkLst>
      <pc:sldChg chg="addSp modSp">
        <pc:chgData name="Worawut Boonwong" userId="b132d25d62e398eb" providerId="LiveId" clId="{6BF0032F-AD69-47F2-B8EC-52B77C5F9D78}" dt="2023-08-04T15:54:27.995" v="298" actId="164"/>
        <pc:sldMkLst>
          <pc:docMk/>
          <pc:sldMk cId="1744170653" sldId="259"/>
        </pc:sldMkLst>
        <pc:grpChg chg="add mod">
          <ac:chgData name="Worawut Boonwong" userId="b132d25d62e398eb" providerId="LiveId" clId="{6BF0032F-AD69-47F2-B8EC-52B77C5F9D78}" dt="2023-08-04T15:54:27.995" v="298" actId="164"/>
          <ac:grpSpMkLst>
            <pc:docMk/>
            <pc:sldMk cId="1744170653" sldId="259"/>
            <ac:grpSpMk id="33" creationId="{9C1E4DF8-57E1-23DD-EEB5-54596ED27279}"/>
          </ac:grpSpMkLst>
        </pc:grpChg>
        <pc:cxnChg chg="mod">
          <ac:chgData name="Worawut Boonwong" userId="b132d25d62e398eb" providerId="LiveId" clId="{6BF0032F-AD69-47F2-B8EC-52B77C5F9D78}" dt="2023-08-04T15:54:27.995" v="298" actId="164"/>
          <ac:cxnSpMkLst>
            <pc:docMk/>
            <pc:sldMk cId="1744170653" sldId="259"/>
            <ac:cxnSpMk id="30" creationId="{8C4359B7-D7C8-DF11-6F78-2634167691C9}"/>
          </ac:cxnSpMkLst>
        </pc:cxnChg>
        <pc:cxnChg chg="mod">
          <ac:chgData name="Worawut Boonwong" userId="b132d25d62e398eb" providerId="LiveId" clId="{6BF0032F-AD69-47F2-B8EC-52B77C5F9D78}" dt="2023-08-04T15:54:27.995" v="298" actId="164"/>
          <ac:cxnSpMkLst>
            <pc:docMk/>
            <pc:sldMk cId="1744170653" sldId="259"/>
            <ac:cxnSpMk id="31" creationId="{0DBCF685-8332-244B-D44C-8FC58B124711}"/>
          </ac:cxnSpMkLst>
        </pc:cxnChg>
      </pc:sldChg>
      <pc:sldChg chg="addSp delSp modSp new mod ord">
        <pc:chgData name="Worawut Boonwong" userId="b132d25d62e398eb" providerId="LiveId" clId="{6BF0032F-AD69-47F2-B8EC-52B77C5F9D78}" dt="2023-08-04T16:05:56.267" v="491"/>
        <pc:sldMkLst>
          <pc:docMk/>
          <pc:sldMk cId="2563236528" sldId="260"/>
        </pc:sldMkLst>
        <pc:spChg chg="del">
          <ac:chgData name="Worawut Boonwong" userId="b132d25d62e398eb" providerId="LiveId" clId="{6BF0032F-AD69-47F2-B8EC-52B77C5F9D78}" dt="2023-08-04T15:10:16.606" v="11" actId="478"/>
          <ac:spMkLst>
            <pc:docMk/>
            <pc:sldMk cId="2563236528" sldId="260"/>
            <ac:spMk id="2" creationId="{F84DB4B2-A450-6A86-6BD6-200F29995444}"/>
          </ac:spMkLst>
        </pc:spChg>
        <pc:spChg chg="del mod">
          <ac:chgData name="Worawut Boonwong" userId="b132d25d62e398eb" providerId="LiveId" clId="{6BF0032F-AD69-47F2-B8EC-52B77C5F9D78}" dt="2023-08-04T15:10:09.809" v="9" actId="478"/>
          <ac:spMkLst>
            <pc:docMk/>
            <pc:sldMk cId="2563236528" sldId="260"/>
            <ac:spMk id="3" creationId="{8B845B7C-6992-85B5-DC4E-ECE81E324086}"/>
          </ac:spMkLst>
        </pc:spChg>
        <pc:spChg chg="add del mod">
          <ac:chgData name="Worawut Boonwong" userId="b132d25d62e398eb" providerId="LiveId" clId="{6BF0032F-AD69-47F2-B8EC-52B77C5F9D78}" dt="2023-08-04T15:10:13.793" v="10" actId="478"/>
          <ac:spMkLst>
            <pc:docMk/>
            <pc:sldMk cId="2563236528" sldId="260"/>
            <ac:spMk id="5" creationId="{4983F807-7E10-95D8-A64D-658DF7814580}"/>
          </ac:spMkLst>
        </pc:spChg>
        <pc:spChg chg="add mod">
          <ac:chgData name="Worawut Boonwong" userId="b132d25d62e398eb" providerId="LiveId" clId="{6BF0032F-AD69-47F2-B8EC-52B77C5F9D78}" dt="2023-08-04T15:19:42.226" v="29" actId="20577"/>
          <ac:spMkLst>
            <pc:docMk/>
            <pc:sldMk cId="2563236528" sldId="260"/>
            <ac:spMk id="6" creationId="{2C7BBAD9-AC91-8E62-D7AB-DB8EF8D0AC2F}"/>
          </ac:spMkLst>
        </pc:spChg>
        <pc:spChg chg="add del mod">
          <ac:chgData name="Worawut Boonwong" userId="b132d25d62e398eb" providerId="LiveId" clId="{6BF0032F-AD69-47F2-B8EC-52B77C5F9D78}" dt="2023-08-04T15:27:30.706" v="53" actId="478"/>
          <ac:spMkLst>
            <pc:docMk/>
            <pc:sldMk cId="2563236528" sldId="260"/>
            <ac:spMk id="9" creationId="{10D28E35-6FE7-30EF-12A1-29CFEA5439D2}"/>
          </ac:spMkLst>
        </pc:spChg>
        <pc:spChg chg="add mod">
          <ac:chgData name="Worawut Boonwong" userId="b132d25d62e398eb" providerId="LiveId" clId="{6BF0032F-AD69-47F2-B8EC-52B77C5F9D78}" dt="2023-08-04T15:36:17.173" v="102" actId="208"/>
          <ac:spMkLst>
            <pc:docMk/>
            <pc:sldMk cId="2563236528" sldId="260"/>
            <ac:spMk id="14" creationId="{C28214FB-2E32-ED04-EC77-45B6C73475BF}"/>
          </ac:spMkLst>
        </pc:spChg>
        <pc:spChg chg="add mod">
          <ac:chgData name="Worawut Boonwong" userId="b132d25d62e398eb" providerId="LiveId" clId="{6BF0032F-AD69-47F2-B8EC-52B77C5F9D78}" dt="2023-08-04T15:40:52.057" v="211" actId="14100"/>
          <ac:spMkLst>
            <pc:docMk/>
            <pc:sldMk cId="2563236528" sldId="260"/>
            <ac:spMk id="21" creationId="{C167D827-F84F-82B6-7E51-23BE8D7A5C79}"/>
          </ac:spMkLst>
        </pc:spChg>
        <pc:spChg chg="add mod">
          <ac:chgData name="Worawut Boonwong" userId="b132d25d62e398eb" providerId="LiveId" clId="{6BF0032F-AD69-47F2-B8EC-52B77C5F9D78}" dt="2023-08-04T15:41:46.940" v="220" actId="20577"/>
          <ac:spMkLst>
            <pc:docMk/>
            <pc:sldMk cId="2563236528" sldId="260"/>
            <ac:spMk id="25" creationId="{DB517D0F-4E6E-9F44-90C9-6C598D0774F4}"/>
          </ac:spMkLst>
        </pc:spChg>
        <pc:spChg chg="add mod">
          <ac:chgData name="Worawut Boonwong" userId="b132d25d62e398eb" providerId="LiveId" clId="{6BF0032F-AD69-47F2-B8EC-52B77C5F9D78}" dt="2023-08-04T15:42:59.757" v="254" actId="1036"/>
          <ac:spMkLst>
            <pc:docMk/>
            <pc:sldMk cId="2563236528" sldId="260"/>
            <ac:spMk id="29" creationId="{581B64AB-46EC-238C-889D-F5CF9739C268}"/>
          </ac:spMkLst>
        </pc:spChg>
        <pc:spChg chg="add mod">
          <ac:chgData name="Worawut Boonwong" userId="b132d25d62e398eb" providerId="LiveId" clId="{6BF0032F-AD69-47F2-B8EC-52B77C5F9D78}" dt="2023-08-04T15:45:22.682" v="262" actId="14861"/>
          <ac:spMkLst>
            <pc:docMk/>
            <pc:sldMk cId="2563236528" sldId="260"/>
            <ac:spMk id="33" creationId="{554FE174-CD0C-55CD-E6A8-7EAB9F1F3E81}"/>
          </ac:spMkLst>
        </pc:spChg>
        <pc:spChg chg="add mod">
          <ac:chgData name="Worawut Boonwong" userId="b132d25d62e398eb" providerId="LiveId" clId="{6BF0032F-AD69-47F2-B8EC-52B77C5F9D78}" dt="2023-08-04T15:48:47.465" v="297" actId="14100"/>
          <ac:spMkLst>
            <pc:docMk/>
            <pc:sldMk cId="2563236528" sldId="260"/>
            <ac:spMk id="34" creationId="{FD073CBC-E0F6-4DE4-DE52-E308F857BFE3}"/>
          </ac:spMkLst>
        </pc:spChg>
        <pc:picChg chg="add mod modCrop">
          <ac:chgData name="Worawut Boonwong" userId="b132d25d62e398eb" providerId="LiveId" clId="{6BF0032F-AD69-47F2-B8EC-52B77C5F9D78}" dt="2023-08-04T15:33:51.166" v="83" actId="1037"/>
          <ac:picMkLst>
            <pc:docMk/>
            <pc:sldMk cId="2563236528" sldId="260"/>
            <ac:picMk id="8" creationId="{029D2AD4-8CD0-9FEC-962A-A4EAA8D85E97}"/>
          </ac:picMkLst>
        </pc:picChg>
        <pc:picChg chg="add del mod">
          <ac:chgData name="Worawut Boonwong" userId="b132d25d62e398eb" providerId="LiveId" clId="{6BF0032F-AD69-47F2-B8EC-52B77C5F9D78}" dt="2023-08-04T15:30:37.079" v="58" actId="478"/>
          <ac:picMkLst>
            <pc:docMk/>
            <pc:sldMk cId="2563236528" sldId="260"/>
            <ac:picMk id="11" creationId="{69990748-AEBE-5EE1-A05D-7BC8AC131089}"/>
          </ac:picMkLst>
        </pc:picChg>
        <pc:picChg chg="add mod">
          <ac:chgData name="Worawut Boonwong" userId="b132d25d62e398eb" providerId="LiveId" clId="{6BF0032F-AD69-47F2-B8EC-52B77C5F9D78}" dt="2023-08-04T15:34:57.185" v="98" actId="1076"/>
          <ac:picMkLst>
            <pc:docMk/>
            <pc:sldMk cId="2563236528" sldId="260"/>
            <ac:picMk id="13" creationId="{D847243E-B6A9-F79C-C0ED-FA7280CC690D}"/>
          </ac:picMkLst>
        </pc:picChg>
        <pc:inkChg chg="add del">
          <ac:chgData name="Worawut Boonwong" userId="b132d25d62e398eb" providerId="LiveId" clId="{6BF0032F-AD69-47F2-B8EC-52B77C5F9D78}" dt="2023-08-04T15:36:59.720" v="108" actId="9405"/>
          <ac:inkMkLst>
            <pc:docMk/>
            <pc:sldMk cId="2563236528" sldId="260"/>
            <ac:inkMk id="15" creationId="{28863D1F-71A6-757C-AE97-E744A5EA7ECF}"/>
          </ac:inkMkLst>
        </pc:inkChg>
        <pc:inkChg chg="add del">
          <ac:chgData name="Worawut Boonwong" userId="b132d25d62e398eb" providerId="LiveId" clId="{6BF0032F-AD69-47F2-B8EC-52B77C5F9D78}" dt="2023-08-04T15:36:59.267" v="107" actId="9405"/>
          <ac:inkMkLst>
            <pc:docMk/>
            <pc:sldMk cId="2563236528" sldId="260"/>
            <ac:inkMk id="16" creationId="{8936FABD-401E-40CF-B638-D39F3C8145B9}"/>
          </ac:inkMkLst>
        </pc:inkChg>
        <pc:inkChg chg="add del">
          <ac:chgData name="Worawut Boonwong" userId="b132d25d62e398eb" providerId="LiveId" clId="{6BF0032F-AD69-47F2-B8EC-52B77C5F9D78}" dt="2023-08-04T15:36:58.954" v="106" actId="9405"/>
          <ac:inkMkLst>
            <pc:docMk/>
            <pc:sldMk cId="2563236528" sldId="260"/>
            <ac:inkMk id="17" creationId="{1B60836C-D6A1-A74C-0FAF-C150C9B07019}"/>
          </ac:inkMkLst>
        </pc:inkChg>
        <pc:inkChg chg="add">
          <ac:chgData name="Worawut Boonwong" userId="b132d25d62e398eb" providerId="LiveId" clId="{6BF0032F-AD69-47F2-B8EC-52B77C5F9D78}" dt="2023-08-04T15:37:03.611" v="109" actId="9405"/>
          <ac:inkMkLst>
            <pc:docMk/>
            <pc:sldMk cId="2563236528" sldId="260"/>
            <ac:inkMk id="18" creationId="{5F1E2E74-B056-80F6-5A1F-97BFAE47461D}"/>
          </ac:inkMkLst>
        </pc:inkChg>
        <pc:inkChg chg="add">
          <ac:chgData name="Worawut Boonwong" userId="b132d25d62e398eb" providerId="LiveId" clId="{6BF0032F-AD69-47F2-B8EC-52B77C5F9D78}" dt="2023-08-04T15:37:09.173" v="110" actId="9405"/>
          <ac:inkMkLst>
            <pc:docMk/>
            <pc:sldMk cId="2563236528" sldId="260"/>
            <ac:inkMk id="19" creationId="{02AB1F03-02AD-1B2E-ADF8-8265FBD94DB3}"/>
          </ac:inkMkLst>
        </pc:inkChg>
        <pc:inkChg chg="add">
          <ac:chgData name="Worawut Boonwong" userId="b132d25d62e398eb" providerId="LiveId" clId="{6BF0032F-AD69-47F2-B8EC-52B77C5F9D78}" dt="2023-08-04T15:37:13.813" v="111" actId="9405"/>
          <ac:inkMkLst>
            <pc:docMk/>
            <pc:sldMk cId="2563236528" sldId="260"/>
            <ac:inkMk id="20" creationId="{FCACB7A5-332F-C45E-CB05-268177D9D675}"/>
          </ac:inkMkLst>
        </pc:inkChg>
        <pc:cxnChg chg="add mod">
          <ac:chgData name="Worawut Boonwong" userId="b132d25d62e398eb" providerId="LiveId" clId="{6BF0032F-AD69-47F2-B8EC-52B77C5F9D78}" dt="2023-08-04T15:41:24.307" v="216" actId="208"/>
          <ac:cxnSpMkLst>
            <pc:docMk/>
            <pc:sldMk cId="2563236528" sldId="260"/>
            <ac:cxnSpMk id="23" creationId="{4C5656C2-AF1B-A96D-593E-322D6A91BE4A}"/>
          </ac:cxnSpMkLst>
        </pc:cxnChg>
        <pc:cxnChg chg="add mod">
          <ac:chgData name="Worawut Boonwong" userId="b132d25d62e398eb" providerId="LiveId" clId="{6BF0032F-AD69-47F2-B8EC-52B77C5F9D78}" dt="2023-08-04T15:41:17.759" v="215" actId="208"/>
          <ac:cxnSpMkLst>
            <pc:docMk/>
            <pc:sldMk cId="2563236528" sldId="260"/>
            <ac:cxnSpMk id="27" creationId="{187A99E4-FDAF-4FE9-EDE8-F9C57CC946F0}"/>
          </ac:cxnSpMkLst>
        </pc:cxnChg>
        <pc:cxnChg chg="add mod">
          <ac:chgData name="Worawut Boonwong" userId="b132d25d62e398eb" providerId="LiveId" clId="{6BF0032F-AD69-47F2-B8EC-52B77C5F9D78}" dt="2023-08-04T15:42:52.826" v="247" actId="1036"/>
          <ac:cxnSpMkLst>
            <pc:docMk/>
            <pc:sldMk cId="2563236528" sldId="260"/>
            <ac:cxnSpMk id="30" creationId="{1E111AF1-B903-D565-77BC-3E346E5E0CF5}"/>
          </ac:cxnSpMkLst>
        </pc:cxnChg>
      </pc:sldChg>
      <pc:sldChg chg="modSp add mod">
        <pc:chgData name="Worawut Boonwong" userId="b132d25d62e398eb" providerId="LiveId" clId="{6BF0032F-AD69-47F2-B8EC-52B77C5F9D78}" dt="2023-08-04T16:07:50.072" v="573" actId="20577"/>
        <pc:sldMkLst>
          <pc:docMk/>
          <pc:sldMk cId="2468040461" sldId="261"/>
        </pc:sldMkLst>
        <pc:spChg chg="mod">
          <ac:chgData name="Worawut Boonwong" userId="b132d25d62e398eb" providerId="LiveId" clId="{6BF0032F-AD69-47F2-B8EC-52B77C5F9D78}" dt="2023-08-04T16:07:50.072" v="573" actId="20577"/>
          <ac:spMkLst>
            <pc:docMk/>
            <pc:sldMk cId="2468040461" sldId="261"/>
            <ac:spMk id="5" creationId="{2CFAB250-15A6-6DDD-A872-DFB54070CEC5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2AA459-48DB-442C-9A0F-C589F00B37A0}" type="datetimeFigureOut">
              <a:rPr lang="en-US" smtClean="0"/>
              <a:t>2/20/2025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FD5848-71DE-4E8A-BDD9-06C57BE5F0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590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dirty="0" smtClean="0"/>
              <a:t>สวัสดีครับ ยินดีต้อนรับทุกท่านเข้าสู่การนำเสนอในหัวข้อ </a:t>
            </a:r>
            <a:r>
              <a:rPr lang="en-US" dirty="0" smtClean="0"/>
              <a:t>Automated Guided Vehicles </a:t>
            </a:r>
            <a:r>
              <a:rPr lang="th-TH" dirty="0" smtClean="0"/>
              <a:t>หรือ </a:t>
            </a:r>
            <a:r>
              <a:rPr lang="en-US" dirty="0" smtClean="0"/>
              <a:t>AGV </a:t>
            </a:r>
            <a:r>
              <a:rPr lang="th-TH" dirty="0" smtClean="0"/>
              <a:t>ครับ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FD5848-71DE-4E8A-BDD9-06C57BE5F0D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485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dirty="0" smtClean="0"/>
              <a:t>ขอบคุณครับ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FD5848-71DE-4E8A-BDD9-06C57BE5F0D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4387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FD5848-71DE-4E8A-BDD9-06C57BE5F0D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5404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dirty="0" smtClean="0"/>
              <a:t>สำหรับหัวข้อในการนำเสนอประกอบด้วย</a:t>
            </a:r>
            <a:r>
              <a:rPr lang="th-TH" baseline="0" dirty="0" smtClean="0"/>
              <a:t> </a:t>
            </a:r>
            <a:r>
              <a:rPr lang="en-US" baseline="0" dirty="0" smtClean="0"/>
              <a:t>1 Hardware 2 Software 3 </a:t>
            </a:r>
            <a:r>
              <a:rPr lang="en-US" baseline="0" dirty="0" err="1" smtClean="0"/>
              <a:t>Odometry</a:t>
            </a:r>
            <a:r>
              <a:rPr lang="en-US" baseline="0" dirty="0" smtClean="0"/>
              <a:t> and Mapping 4 Navigation</a:t>
            </a:r>
            <a:r>
              <a:rPr lang="th-TH" baseline="0" dirty="0" smtClean="0"/>
              <a:t> </a:t>
            </a:r>
            <a:r>
              <a:rPr lang="en-US" baseline="0" dirty="0" smtClean="0"/>
              <a:t>(</a:t>
            </a:r>
            <a:r>
              <a:rPr lang="th-TH" baseline="0" dirty="0" smtClean="0"/>
              <a:t>เพิ่มแนะนำแต่ละอัน</a:t>
            </a:r>
            <a:r>
              <a:rPr lang="en-US" baseline="0" dirty="0" smtClean="0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FD5848-71DE-4E8A-BDD9-06C57BE5F0D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8835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dirty="0" smtClean="0"/>
              <a:t>ส่วนแรกนะครับ คือ</a:t>
            </a:r>
            <a:r>
              <a:rPr lang="th-TH" baseline="0" dirty="0" smtClean="0"/>
              <a:t> </a:t>
            </a:r>
            <a:r>
              <a:rPr lang="en-US" baseline="0" dirty="0" smtClean="0"/>
              <a:t>AGV hardware</a:t>
            </a:r>
            <a:r>
              <a:rPr lang="th-TH" baseline="0" dirty="0" smtClean="0"/>
              <a:t> โดย</a:t>
            </a:r>
            <a:r>
              <a:rPr lang="en-US" baseline="0" dirty="0" smtClean="0"/>
              <a:t> AGV </a:t>
            </a:r>
            <a:r>
              <a:rPr lang="th-TH" baseline="0" dirty="0" smtClean="0"/>
              <a:t>จะประกอบด้วย </a:t>
            </a:r>
            <a:r>
              <a:rPr lang="en-US" baseline="0" dirty="0" smtClean="0"/>
              <a:t>Hardware </a:t>
            </a:r>
            <a:r>
              <a:rPr lang="th-TH" baseline="0" dirty="0" smtClean="0"/>
              <a:t>หลักๆ ดังนี้ครับ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Lidar </a:t>
            </a:r>
            <a:r>
              <a:rPr lang="th-TH" baseline="0" dirty="0" smtClean="0"/>
              <a:t>สำหรับสร้างแผนที่ และระบบนำทาง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Mini PC </a:t>
            </a:r>
            <a:r>
              <a:rPr lang="th-TH" baseline="0" dirty="0" smtClean="0"/>
              <a:t>เพื่อ </a:t>
            </a:r>
            <a:r>
              <a:rPr lang="en-US" baseline="0" dirty="0" smtClean="0"/>
              <a:t>run ROS master </a:t>
            </a:r>
            <a:r>
              <a:rPr lang="th-TH" baseline="0" dirty="0" smtClean="0"/>
              <a:t>ซึ่งเป็นตัวประมวลผลหลักของ </a:t>
            </a:r>
            <a:r>
              <a:rPr lang="en-US" baseline="0" dirty="0" smtClean="0"/>
              <a:t>AGV</a:t>
            </a:r>
          </a:p>
          <a:p>
            <a:pPr marL="228600" indent="-228600">
              <a:buAutoNum type="arabicPeriod"/>
            </a:pPr>
            <a:r>
              <a:rPr lang="th-TH" baseline="0" dirty="0" smtClean="0"/>
              <a:t>ระบบขับเคลื่อนใช้เป็น </a:t>
            </a:r>
            <a:r>
              <a:rPr lang="en-US" baseline="0" dirty="0" err="1" smtClean="0"/>
              <a:t>mecanum</a:t>
            </a:r>
            <a:r>
              <a:rPr lang="en-US" baseline="0" dirty="0" smtClean="0"/>
              <a:t> wheel </a:t>
            </a:r>
            <a:r>
              <a:rPr lang="th-TH" baseline="0" dirty="0" smtClean="0"/>
              <a:t>แบบ 4 ล้อ ขับเคลื่อนด้วย มอเตอร์เกียร์ 90 </a:t>
            </a:r>
            <a:r>
              <a:rPr lang="en-US" baseline="0" dirty="0" smtClean="0"/>
              <a:t>rpm </a:t>
            </a:r>
            <a:r>
              <a:rPr lang="th-TH" baseline="0" dirty="0" smtClean="0"/>
              <a:t>และแบตเตอรี่ 24 </a:t>
            </a:r>
            <a:r>
              <a:rPr lang="en-US" baseline="0" dirty="0" smtClean="0"/>
              <a:t>volt </a:t>
            </a:r>
            <a:r>
              <a:rPr lang="th-TH" baseline="0" dirty="0" smtClean="0"/>
              <a:t>ครับ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Controller </a:t>
            </a:r>
            <a:r>
              <a:rPr lang="th-TH" baseline="0" dirty="0" smtClean="0"/>
              <a:t>ครับ</a:t>
            </a:r>
          </a:p>
          <a:p>
            <a:pPr marL="0" indent="0">
              <a:buNone/>
            </a:pPr>
            <a:r>
              <a:rPr lang="th-TH" baseline="0" smtClean="0"/>
              <a:t>อธิบายล้อ คืออะไร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FD5848-71DE-4E8A-BDD9-06C57BE5F0D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5132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dirty="0" smtClean="0"/>
              <a:t>ส่วนของ </a:t>
            </a:r>
            <a:r>
              <a:rPr lang="en-US" baseline="0" dirty="0" smtClean="0"/>
              <a:t>controller</a:t>
            </a:r>
            <a:r>
              <a:rPr lang="th-TH" baseline="0" dirty="0" smtClean="0"/>
              <a:t> ประกอบด้วย บอด </a:t>
            </a:r>
            <a:r>
              <a:rPr lang="en-US" baseline="0" dirty="0" smtClean="0"/>
              <a:t>cucumber ESP32S2</a:t>
            </a:r>
            <a:r>
              <a:rPr lang="th-TH" baseline="0" dirty="0" smtClean="0"/>
              <a:t> โดยมีข้อดีคือรองรับ </a:t>
            </a:r>
            <a:r>
              <a:rPr lang="en-US" baseline="0" dirty="0" err="1" smtClean="0"/>
              <a:t>wifi</a:t>
            </a:r>
            <a:r>
              <a:rPr lang="en-US" baseline="0" dirty="0" smtClean="0"/>
              <a:t> </a:t>
            </a:r>
            <a:r>
              <a:rPr lang="th-TH" baseline="0" dirty="0" smtClean="0"/>
              <a:t>มีความเร็วในการประมวลผลสูงถึง </a:t>
            </a:r>
            <a:r>
              <a:rPr lang="en-US" baseline="0" dirty="0" smtClean="0"/>
              <a:t>240 Hz</a:t>
            </a:r>
            <a:r>
              <a:rPr lang="th-TH" baseline="0" dirty="0" smtClean="0"/>
              <a:t> สำหรับอ่านค่า </a:t>
            </a:r>
            <a:r>
              <a:rPr lang="en-US" baseline="0" dirty="0" smtClean="0"/>
              <a:t>sensor </a:t>
            </a:r>
            <a:r>
              <a:rPr lang="th-TH" baseline="0" dirty="0" smtClean="0"/>
              <a:t>และควบคุมมอเตอร์ด้วย </a:t>
            </a:r>
            <a:r>
              <a:rPr lang="en-US" baseline="0" dirty="0" smtClean="0"/>
              <a:t>PID control</a:t>
            </a:r>
          </a:p>
          <a:p>
            <a:r>
              <a:rPr lang="en-US" baseline="0" dirty="0" smtClean="0"/>
              <a:t>2 </a:t>
            </a:r>
            <a:r>
              <a:rPr lang="th-TH" baseline="0" dirty="0" smtClean="0"/>
              <a:t>บอดมอเตอร์ </a:t>
            </a:r>
            <a:r>
              <a:rPr lang="en-US" baseline="0" dirty="0" smtClean="0"/>
              <a:t>Drive </a:t>
            </a:r>
            <a:r>
              <a:rPr lang="th-TH" baseline="0" dirty="0" smtClean="0"/>
              <a:t>สำหรับควบคุมความเร็วมอเตอร์</a:t>
            </a:r>
            <a:r>
              <a:rPr lang="en-US" baseline="0" dirty="0" smtClean="0"/>
              <a:t> 4 </a:t>
            </a:r>
            <a:r>
              <a:rPr lang="th-TH" baseline="0" dirty="0" smtClean="0"/>
              <a:t>ตัว</a:t>
            </a:r>
          </a:p>
          <a:p>
            <a:r>
              <a:rPr lang="en-US" baseline="0" dirty="0" smtClean="0"/>
              <a:t>3. Encoder </a:t>
            </a:r>
            <a:r>
              <a:rPr lang="th-TH" baseline="0" dirty="0" smtClean="0"/>
              <a:t>สำหรับระบุตำแหน่ง </a:t>
            </a:r>
            <a:r>
              <a:rPr lang="en-US" baseline="0" dirty="0" smtClean="0"/>
              <a:t>AGV</a:t>
            </a:r>
          </a:p>
          <a:p>
            <a:r>
              <a:rPr lang="en-US" baseline="0" dirty="0" smtClean="0"/>
              <a:t>4 IMU </a:t>
            </a:r>
            <a:r>
              <a:rPr lang="th-TH" baseline="0" dirty="0" smtClean="0"/>
              <a:t>ระบุมุมของ </a:t>
            </a:r>
            <a:r>
              <a:rPr lang="en-US" baseline="0" dirty="0" smtClean="0"/>
              <a:t>AGV</a:t>
            </a:r>
          </a:p>
          <a:p>
            <a:r>
              <a:rPr lang="en-US" baseline="0" dirty="0" smtClean="0"/>
              <a:t>5. LED </a:t>
            </a:r>
            <a:r>
              <a:rPr lang="th-TH" baseline="0" dirty="0" smtClean="0"/>
              <a:t>แสดงสถานะของ </a:t>
            </a:r>
            <a:r>
              <a:rPr lang="en-US" baseline="0" dirty="0" smtClean="0"/>
              <a:t>AGV</a:t>
            </a:r>
          </a:p>
          <a:p>
            <a:r>
              <a:rPr lang="th-TH" baseline="0" dirty="0" smtClean="0"/>
              <a:t>และ </a:t>
            </a:r>
            <a:r>
              <a:rPr lang="en-US" baseline="0" dirty="0" smtClean="0"/>
              <a:t>Input </a:t>
            </a:r>
            <a:r>
              <a:rPr lang="th-TH" baseline="0" dirty="0" smtClean="0"/>
              <a:t>ของบอดจะใช้ไฟ 24 </a:t>
            </a:r>
            <a:r>
              <a:rPr lang="en-US" baseline="0" dirty="0" smtClean="0"/>
              <a:t>volt </a:t>
            </a:r>
            <a:r>
              <a:rPr lang="th-TH" baseline="0" dirty="0" smtClean="0"/>
              <a:t>จากแบตเตอรี่ครับ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FD5848-71DE-4E8A-BDD9-06C57BE5F0D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3754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dirty="0" smtClean="0"/>
              <a:t>ต่อมาหัวข้อที่ </a:t>
            </a:r>
            <a:r>
              <a:rPr lang="en-US" dirty="0" smtClean="0"/>
              <a:t>2 </a:t>
            </a:r>
            <a:r>
              <a:rPr lang="th-TH" dirty="0" smtClean="0"/>
              <a:t>คือ</a:t>
            </a:r>
            <a:r>
              <a:rPr lang="th-TH" baseline="0" dirty="0" smtClean="0"/>
              <a:t> </a:t>
            </a:r>
            <a:r>
              <a:rPr lang="en-US" baseline="0" dirty="0" smtClean="0"/>
              <a:t>AGV Software</a:t>
            </a:r>
          </a:p>
          <a:p>
            <a:r>
              <a:rPr lang="th-TH" baseline="0" dirty="0" smtClean="0"/>
              <a:t>การทำงานของ </a:t>
            </a:r>
            <a:r>
              <a:rPr lang="en-US" baseline="0" dirty="0" smtClean="0"/>
              <a:t>AGV </a:t>
            </a:r>
            <a:r>
              <a:rPr lang="th-TH" baseline="0" dirty="0" smtClean="0"/>
              <a:t>จะเริ่มจากการรับตำแน่งเป้าหมายจาก </a:t>
            </a:r>
            <a:r>
              <a:rPr lang="en-US" baseline="0" dirty="0" smtClean="0"/>
              <a:t>User </a:t>
            </a:r>
            <a:r>
              <a:rPr lang="th-TH" baseline="0" dirty="0" smtClean="0"/>
              <a:t>โดยใช้ </a:t>
            </a:r>
            <a:r>
              <a:rPr lang="en-US" baseline="0" dirty="0" smtClean="0"/>
              <a:t>MQTT </a:t>
            </a:r>
            <a:r>
              <a:rPr lang="th-TH" baseline="0" dirty="0" smtClean="0"/>
              <a:t>จากนั้น </a:t>
            </a:r>
            <a:r>
              <a:rPr lang="en-US" baseline="0" dirty="0" smtClean="0"/>
              <a:t>Goal point </a:t>
            </a:r>
            <a:r>
              <a:rPr lang="th-TH" baseline="0" dirty="0" smtClean="0"/>
              <a:t>จะถูกส่งไป </a:t>
            </a:r>
            <a:r>
              <a:rPr lang="en-US" baseline="0" dirty="0" smtClean="0"/>
              <a:t>ROS Move base </a:t>
            </a:r>
            <a:r>
              <a:rPr lang="th-TH" baseline="0" dirty="0" smtClean="0"/>
              <a:t>เพื่อสั่งให้ </a:t>
            </a:r>
            <a:r>
              <a:rPr lang="en-US" baseline="0" dirty="0" smtClean="0"/>
              <a:t>AGV </a:t>
            </a:r>
            <a:r>
              <a:rPr lang="th-TH" baseline="0" dirty="0" smtClean="0"/>
              <a:t>ทำงาน</a:t>
            </a:r>
          </a:p>
          <a:p>
            <a:r>
              <a:rPr lang="th-TH" dirty="0" smtClean="0"/>
              <a:t>โดย </a:t>
            </a:r>
            <a:r>
              <a:rPr lang="en-US" dirty="0" smtClean="0"/>
              <a:t>ROS move base </a:t>
            </a:r>
            <a:r>
              <a:rPr lang="th-TH" dirty="0" smtClean="0"/>
              <a:t>จะต้องการข้อมูล </a:t>
            </a:r>
            <a:r>
              <a:rPr lang="en-US" dirty="0" smtClean="0"/>
              <a:t>3 </a:t>
            </a:r>
            <a:r>
              <a:rPr lang="th-TH" dirty="0" smtClean="0"/>
              <a:t>ส่วน คือ ค่าตำแหน่งปัจจุบันจาก</a:t>
            </a:r>
            <a:r>
              <a:rPr lang="th-TH" baseline="0" dirty="0" smtClean="0"/>
              <a:t> </a:t>
            </a:r>
            <a:r>
              <a:rPr lang="en-US" baseline="0" dirty="0" err="1" smtClean="0"/>
              <a:t>lidar</a:t>
            </a:r>
            <a:r>
              <a:rPr lang="en-US" baseline="0" dirty="0" smtClean="0"/>
              <a:t>, map </a:t>
            </a:r>
            <a:r>
              <a:rPr lang="th-TH" baseline="0" dirty="0" smtClean="0"/>
              <a:t>และ </a:t>
            </a:r>
            <a:r>
              <a:rPr lang="en-US" baseline="0" dirty="0" err="1" smtClean="0"/>
              <a:t>Odemetry</a:t>
            </a:r>
            <a:r>
              <a:rPr lang="en-US" baseline="0" dirty="0" smtClean="0"/>
              <a:t>(</a:t>
            </a:r>
            <a:r>
              <a:rPr lang="th-TH" baseline="0" dirty="0" smtClean="0"/>
              <a:t>ตำแหน่งและความเร็วของหุ่น</a:t>
            </a:r>
            <a:r>
              <a:rPr lang="en-US" baseline="0" dirty="0" smtClean="0"/>
              <a:t>) </a:t>
            </a:r>
            <a:r>
              <a:rPr lang="th-TH" baseline="0" dirty="0" smtClean="0"/>
              <a:t>ความเร็วของ </a:t>
            </a:r>
            <a:r>
              <a:rPr lang="en-US" baseline="0" dirty="0" smtClean="0"/>
              <a:t>AGV </a:t>
            </a:r>
            <a:r>
              <a:rPr lang="th-TH" baseline="0" dirty="0" smtClean="0"/>
              <a:t>จะถูกส่งไปให้ </a:t>
            </a:r>
            <a:r>
              <a:rPr lang="en-US" baseline="0" dirty="0" smtClean="0"/>
              <a:t>controller </a:t>
            </a:r>
            <a:r>
              <a:rPr lang="th-TH" baseline="0" dirty="0" smtClean="0"/>
              <a:t>ควบคุมการทำงานต่อไป</a:t>
            </a:r>
          </a:p>
          <a:p>
            <a:r>
              <a:rPr lang="th-TH" baseline="0" dirty="0" smtClean="0"/>
              <a:t>หลังจาก </a:t>
            </a:r>
            <a:r>
              <a:rPr lang="en-US" baseline="0" dirty="0" smtClean="0"/>
              <a:t>AGV </a:t>
            </a:r>
            <a:r>
              <a:rPr lang="th-TH" baseline="0" dirty="0" smtClean="0"/>
              <a:t>เคลื่อนที่ไปถึงเป้าหมายที่กำหนดแล้ว ข้อมูลการทำงานจะถูกส่งไปเก็บบน </a:t>
            </a:r>
            <a:r>
              <a:rPr lang="en-US" baseline="0" dirty="0" smtClean="0"/>
              <a:t>Data base </a:t>
            </a:r>
            <a:r>
              <a:rPr lang="th-TH" baseline="0" dirty="0" smtClean="0"/>
              <a:t>เพื่อแสดงผลบน </a:t>
            </a:r>
            <a:r>
              <a:rPr lang="en-US" baseline="0" dirty="0" smtClean="0"/>
              <a:t>Dashboard </a:t>
            </a:r>
            <a:r>
              <a:rPr lang="th-TH" baseline="0" dirty="0" smtClean="0"/>
              <a:t>ครับ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FD5848-71DE-4E8A-BDD9-06C57BE5F0D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2243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FD5848-71DE-4E8A-BDD9-06C57BE5F0D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032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dirty="0" smtClean="0"/>
              <a:t>ส่วนที่ 3 </a:t>
            </a:r>
            <a:r>
              <a:rPr lang="en-US" dirty="0" err="1" smtClean="0"/>
              <a:t>odometry</a:t>
            </a:r>
            <a:r>
              <a:rPr lang="en-US" dirty="0" smtClean="0"/>
              <a:t> and mapping</a:t>
            </a:r>
          </a:p>
          <a:p>
            <a:r>
              <a:rPr lang="th-TH" dirty="0" smtClean="0"/>
              <a:t>อย่างที่บอกไป ว่า </a:t>
            </a:r>
            <a:r>
              <a:rPr lang="en-US" dirty="0" smtClean="0"/>
              <a:t>ROS move base </a:t>
            </a:r>
            <a:r>
              <a:rPr lang="th-TH" dirty="0" smtClean="0"/>
              <a:t>ต้องการข้อมมูลหลัก 3 ส่วนคือ </a:t>
            </a:r>
            <a:r>
              <a:rPr lang="en-US" dirty="0" smtClean="0"/>
              <a:t>scan</a:t>
            </a:r>
            <a:r>
              <a:rPr lang="en-US" baseline="0" dirty="0" smtClean="0"/>
              <a:t> </a:t>
            </a:r>
            <a:r>
              <a:rPr lang="th-TH" baseline="0" dirty="0" smtClean="0"/>
              <a:t>จาก </a:t>
            </a:r>
            <a:r>
              <a:rPr lang="en-US" baseline="0" dirty="0" err="1" smtClean="0"/>
              <a:t>lidar</a:t>
            </a:r>
            <a:r>
              <a:rPr lang="en-US" baseline="0" dirty="0" smtClean="0"/>
              <a:t> map </a:t>
            </a:r>
            <a:r>
              <a:rPr lang="th-TH" baseline="0" dirty="0" smtClean="0"/>
              <a:t>และ </a:t>
            </a:r>
            <a:r>
              <a:rPr lang="en-US" baseline="0" dirty="0" err="1" smtClean="0"/>
              <a:t>odometry</a:t>
            </a:r>
            <a:r>
              <a:rPr lang="en-US" baseline="0" dirty="0" smtClean="0"/>
              <a:t> </a:t>
            </a:r>
          </a:p>
          <a:p>
            <a:r>
              <a:rPr lang="th-TH" baseline="0" dirty="0" smtClean="0"/>
              <a:t>โดยในส่วนของ </a:t>
            </a:r>
            <a:r>
              <a:rPr lang="en-US" baseline="0" dirty="0" err="1" smtClean="0"/>
              <a:t>odometry</a:t>
            </a:r>
            <a:r>
              <a:rPr lang="en-US" baseline="0" dirty="0" smtClean="0"/>
              <a:t> </a:t>
            </a:r>
            <a:r>
              <a:rPr lang="th-TH" baseline="0" dirty="0" smtClean="0"/>
              <a:t>ประกอบด้วยค่าตำแหน่ง </a:t>
            </a:r>
            <a:r>
              <a:rPr lang="en-US" baseline="0" dirty="0" smtClean="0"/>
              <a:t>xyz </a:t>
            </a:r>
            <a:r>
              <a:rPr lang="th-TH" baseline="0" dirty="0" smtClean="0"/>
              <a:t>และความเร็ว </a:t>
            </a:r>
            <a:r>
              <a:rPr lang="en-US" baseline="0" dirty="0" err="1" smtClean="0"/>
              <a:t>xy</a:t>
            </a:r>
            <a:r>
              <a:rPr lang="en-US" baseline="0" dirty="0" smtClean="0"/>
              <a:t> </a:t>
            </a:r>
            <a:r>
              <a:rPr lang="th-TH" baseline="0" dirty="0" smtClean="0"/>
              <a:t>และความเร็วเชิงมุม </a:t>
            </a:r>
            <a:r>
              <a:rPr lang="en-US" baseline="0" dirty="0" smtClean="0"/>
              <a:t>z</a:t>
            </a:r>
          </a:p>
          <a:p>
            <a:r>
              <a:rPr lang="th-TH" baseline="0" dirty="0" smtClean="0"/>
              <a:t>โดยค่าดังกล่าวเราสามารถหาค่าจาก</a:t>
            </a:r>
            <a:r>
              <a:rPr lang="en-US" baseline="0" dirty="0" smtClean="0"/>
              <a:t> sensor encoder </a:t>
            </a:r>
            <a:r>
              <a:rPr lang="th-TH" baseline="0" dirty="0" smtClean="0"/>
              <a:t>และ </a:t>
            </a:r>
            <a:r>
              <a:rPr lang="en-US" baseline="0" dirty="0" smtClean="0"/>
              <a:t>IMU </a:t>
            </a:r>
            <a:r>
              <a:rPr lang="th-TH" baseline="0" dirty="0" smtClean="0"/>
              <a:t>ครับ</a:t>
            </a:r>
          </a:p>
          <a:p>
            <a:r>
              <a:rPr lang="th-TH" baseline="0" dirty="0" smtClean="0"/>
              <a:t>อีกส่วนคือ </a:t>
            </a:r>
            <a:r>
              <a:rPr lang="en-US" baseline="0" dirty="0" smtClean="0"/>
              <a:t>map </a:t>
            </a:r>
            <a:r>
              <a:rPr lang="th-TH" baseline="0" dirty="0" smtClean="0"/>
              <a:t>ซึ่งเราได้จากการให้ </a:t>
            </a:r>
            <a:r>
              <a:rPr lang="en-US" baseline="0" dirty="0" err="1" smtClean="0"/>
              <a:t>Agv</a:t>
            </a:r>
            <a:r>
              <a:rPr lang="en-US" baseline="0" dirty="0" smtClean="0"/>
              <a:t> </a:t>
            </a:r>
            <a:r>
              <a:rPr lang="th-TH" baseline="0" dirty="0" smtClean="0"/>
              <a:t>วิ่งทั่ว </a:t>
            </a:r>
            <a:r>
              <a:rPr lang="en-US" baseline="0" dirty="0" smtClean="0"/>
              <a:t>map </a:t>
            </a:r>
            <a:r>
              <a:rPr lang="th-TH" baseline="0" dirty="0" smtClean="0"/>
              <a:t>และบันทึกเป็นไฟล์ให้ </a:t>
            </a:r>
            <a:r>
              <a:rPr lang="en-US" baseline="0" dirty="0" smtClean="0"/>
              <a:t>AGV </a:t>
            </a:r>
            <a:r>
              <a:rPr lang="th-TH" baseline="0" dirty="0" smtClean="0"/>
              <a:t>ทำงานครับ</a:t>
            </a:r>
          </a:p>
          <a:p>
            <a:r>
              <a:rPr lang="th-TH" baseline="0" dirty="0" smtClean="0"/>
              <a:t>ซึ่งในตัวอย่างตำแหน่งของ </a:t>
            </a:r>
            <a:r>
              <a:rPr lang="en-US" baseline="0" dirty="0" smtClean="0"/>
              <a:t>AGV </a:t>
            </a:r>
            <a:r>
              <a:rPr lang="th-TH" baseline="0" dirty="0" smtClean="0"/>
              <a:t>จะถูกบันทึกไว้ 3 ตำแหน่งคือ </a:t>
            </a:r>
            <a:r>
              <a:rPr lang="en-US" baseline="0" dirty="0" smtClean="0"/>
              <a:t>home A </a:t>
            </a:r>
            <a:r>
              <a:rPr lang="th-TH" baseline="0" dirty="0" smtClean="0"/>
              <a:t>และ </a:t>
            </a:r>
            <a:r>
              <a:rPr lang="en-US" baseline="0" dirty="0" smtClean="0"/>
              <a:t>B </a:t>
            </a:r>
            <a:r>
              <a:rPr lang="th-TH" baseline="0" dirty="0" smtClean="0"/>
              <a:t>เพื่อให้ </a:t>
            </a:r>
            <a:r>
              <a:rPr lang="en-US" baseline="0" dirty="0" smtClean="0"/>
              <a:t>AGV </a:t>
            </a:r>
            <a:r>
              <a:rPr lang="th-TH" baseline="0" dirty="0" smtClean="0"/>
              <a:t>เคลื่อนที่ครับ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FD5848-71DE-4E8A-BDD9-06C57BE5F0D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9451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dirty="0" smtClean="0"/>
              <a:t>ส่วนสุดท้ายคือ </a:t>
            </a:r>
            <a:r>
              <a:rPr lang="en-US" dirty="0" smtClean="0"/>
              <a:t>Application</a:t>
            </a:r>
          </a:p>
          <a:p>
            <a:r>
              <a:rPr lang="en-US" baseline="0" dirty="0" smtClean="0"/>
              <a:t>AGV </a:t>
            </a:r>
            <a:r>
              <a:rPr lang="th-TH" baseline="0" dirty="0" smtClean="0"/>
              <a:t>สามารถประยุกต์ใช้งานในโรงงานได้ โดยไม่ใช่แค่การรับคำสั่งแล้วทำงานเป็นลำดับ แต่สามารถสื่อสารกับเครื่องจักรได้โดยตรงเพื่อลดเวลาการทำงาน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h-TH" baseline="0" dirty="0" smtClean="0"/>
              <a:t>ซึ่งการนำไปประยุกต์สามารถทำได้หลายรูปแบบเช่น </a:t>
            </a:r>
            <a:r>
              <a:rPr lang="en-US" sz="1200" b="1" dirty="0" smtClean="0"/>
              <a:t>Material Handling </a:t>
            </a:r>
            <a:r>
              <a:rPr lang="en-US" sz="1200" b="0" baseline="0" dirty="0" smtClean="0"/>
              <a:t>Transportation, Pallet Handing, Assembly line support </a:t>
            </a:r>
            <a:r>
              <a:rPr lang="th-TH" sz="1200" b="0" baseline="0" dirty="0" smtClean="0"/>
              <a:t>เป็นต้น โดยจะเป็นการรับคำสั่งจากเครื่องจักร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h-TH" sz="1200" b="0" baseline="0" dirty="0" smtClean="0"/>
              <a:t>หลังจาก </a:t>
            </a:r>
            <a:r>
              <a:rPr lang="en-US" sz="1200" b="0" baseline="0" dirty="0" smtClean="0"/>
              <a:t>AGV </a:t>
            </a:r>
            <a:r>
              <a:rPr lang="th-TH" sz="1200" b="0" baseline="0" dirty="0" smtClean="0"/>
              <a:t>ทำงานเราสามารถนำข้อมูลที่ได้จาก </a:t>
            </a:r>
            <a:r>
              <a:rPr lang="en-US" sz="1200" b="0" baseline="0" dirty="0" smtClean="0"/>
              <a:t>AGV </a:t>
            </a:r>
            <a:r>
              <a:rPr lang="th-TH" sz="1200" b="0" baseline="0" dirty="0" smtClean="0"/>
              <a:t>ไปเก็บใน </a:t>
            </a:r>
            <a:r>
              <a:rPr lang="en-US" sz="1200" b="0" baseline="0" dirty="0" smtClean="0"/>
              <a:t>Data base </a:t>
            </a:r>
            <a:r>
              <a:rPr lang="th-TH" sz="1200" b="0" baseline="0" dirty="0" smtClean="0"/>
              <a:t>เพื่อนำไปวิเคราะห์ การลดการทำงาน การลดคนงาน ปรับปรุงกระบวนการผลิต และแสดงผลทาง </a:t>
            </a:r>
            <a:r>
              <a:rPr lang="en-US" b="1" dirty="0" smtClean="0"/>
              <a:t>Dashboard</a:t>
            </a:r>
            <a:r>
              <a:rPr lang="th-TH" sz="1200" b="1" baseline="0" dirty="0" smtClean="0"/>
              <a:t> เพื่อสื่อสารกับ </a:t>
            </a:r>
            <a:r>
              <a:rPr lang="en-US" sz="1200" b="1" baseline="0" dirty="0" smtClean="0"/>
              <a:t>User </a:t>
            </a:r>
            <a:r>
              <a:rPr lang="th-TH" sz="1200" b="1" baseline="0" dirty="0" smtClean="0"/>
              <a:t>ได้อีกด้วย</a:t>
            </a:r>
            <a:endParaRPr lang="en-US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FD5848-71DE-4E8A-BDD9-06C57BE5F0D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198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dirty="0" smtClean="0"/>
              <a:t>ขอบคุณครับ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FD5848-71DE-4E8A-BDD9-06C57BE5F0D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1929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比較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 txBox="1">
            <a:spLocks noGrp="1"/>
          </p:cNvSpPr>
          <p:nvPr>
            <p:ph type="body" idx="1"/>
          </p:nvPr>
        </p:nvSpPr>
        <p:spPr>
          <a:xfrm>
            <a:off x="609600" y="762000"/>
            <a:ext cx="3601328" cy="457200"/>
          </a:xfrm>
          <a:prstGeom prst="rect">
            <a:avLst/>
          </a:prstGeom>
          <a:noFill/>
          <a:ln>
            <a:noFill/>
          </a:ln>
        </p:spPr>
        <p:txBody>
          <a:bodyPr lIns="77912" tIns="77912" rIns="77912" bIns="77912" anchor="b" anchorCtr="0"/>
          <a:lstStyle>
            <a:lvl1pPr marL="0" marR="0" lvl="0" indent="0" algn="l" rtl="0">
              <a:spcBef>
                <a:spcPts val="455"/>
              </a:spcBef>
              <a:buClr>
                <a:schemeClr val="dk1"/>
              </a:buClr>
              <a:buFont typeface="Arial"/>
              <a:buNone/>
              <a:defRPr sz="2267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44128" marR="0" lvl="1" indent="-10209" algn="l" rtl="0">
              <a:spcBef>
                <a:spcPts val="477"/>
              </a:spcBef>
              <a:buClr>
                <a:schemeClr val="dk1"/>
              </a:buClr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088255" marR="0" lvl="2" indent="-5988" algn="l" rtl="0">
              <a:spcBef>
                <a:spcPts val="432"/>
              </a:spcBef>
              <a:buClr>
                <a:schemeClr val="dk1"/>
              </a:buClr>
              <a:buFont typeface="Arial"/>
              <a:buNone/>
              <a:defRPr sz="2133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32386" marR="0" lvl="3" indent="-1771" algn="l" rtl="0">
              <a:spcBef>
                <a:spcPts val="387"/>
              </a:spcBef>
              <a:buClr>
                <a:schemeClr val="dk1"/>
              </a:buClr>
              <a:buFont typeface="Arial"/>
              <a:buNone/>
              <a:defRPr sz="1867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176514" marR="0" lvl="4" indent="-11978" algn="l" rtl="0">
              <a:spcBef>
                <a:spcPts val="387"/>
              </a:spcBef>
              <a:buClr>
                <a:schemeClr val="dk1"/>
              </a:buClr>
              <a:buFont typeface="Arial"/>
              <a:buNone/>
              <a:defRPr sz="1867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20641" marR="0" lvl="5" indent="-7760" algn="l" rtl="0">
              <a:spcBef>
                <a:spcPts val="387"/>
              </a:spcBef>
              <a:buClr>
                <a:schemeClr val="dk1"/>
              </a:buClr>
              <a:buFont typeface="Arial"/>
              <a:buNone/>
              <a:defRPr sz="1867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64772" marR="0" lvl="6" indent="-3540" algn="l" rtl="0">
              <a:spcBef>
                <a:spcPts val="387"/>
              </a:spcBef>
              <a:buClr>
                <a:schemeClr val="dk1"/>
              </a:buClr>
              <a:buFont typeface="Arial"/>
              <a:buNone/>
              <a:defRPr sz="1867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808898" marR="0" lvl="7" indent="-13749" algn="l" rtl="0">
              <a:spcBef>
                <a:spcPts val="387"/>
              </a:spcBef>
              <a:buClr>
                <a:schemeClr val="dk1"/>
              </a:buClr>
              <a:buFont typeface="Arial"/>
              <a:buNone/>
              <a:defRPr sz="1867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353027" marR="0" lvl="8" indent="-9529" algn="l" rtl="0">
              <a:spcBef>
                <a:spcPts val="387"/>
              </a:spcBef>
              <a:buClr>
                <a:schemeClr val="dk1"/>
              </a:buClr>
              <a:buFont typeface="Arial"/>
              <a:buNone/>
              <a:defRPr sz="1867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dt" idx="10"/>
          </p:nvPr>
        </p:nvSpPr>
        <p:spPr>
          <a:xfrm>
            <a:off x="609600" y="6356364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lIns="77912" tIns="77912" rIns="77912" bIns="77912" anchor="ctr" anchorCtr="0"/>
          <a:lstStyle>
            <a:lvl1pPr marL="0" marR="0" lvl="0" indent="0" algn="l" rtl="0">
              <a:spcBef>
                <a:spcPts val="0"/>
              </a:spcBef>
              <a:buNone/>
              <a:defRPr sz="1467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9488" marR="0" lvl="1" indent="0" algn="l" rtl="0">
              <a:spcBef>
                <a:spcPts val="0"/>
              </a:spcBef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038977" marR="0" lvl="2" indent="0" algn="l" rtl="0">
              <a:spcBef>
                <a:spcPts val="0"/>
              </a:spcBef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558465" marR="0" lvl="3" indent="0" algn="l" rtl="0">
              <a:spcBef>
                <a:spcPts val="0"/>
              </a:spcBef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77952" marR="0" lvl="4" indent="0" algn="l" rtl="0">
              <a:spcBef>
                <a:spcPts val="0"/>
              </a:spcBef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97440" marR="0" lvl="5" indent="0" algn="l" rtl="0">
              <a:spcBef>
                <a:spcPts val="0"/>
              </a:spcBef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116929" marR="0" lvl="6" indent="0" algn="l" rtl="0">
              <a:spcBef>
                <a:spcPts val="0"/>
              </a:spcBef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36417" marR="0" lvl="7" indent="0" algn="l" rtl="0">
              <a:spcBef>
                <a:spcPts val="0"/>
              </a:spcBef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55905" marR="0" lvl="8" indent="0" algn="l" rtl="0">
              <a:spcBef>
                <a:spcPts val="0"/>
              </a:spcBef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altLang="ja-JP" dirty="0" smtClean="0"/>
              <a:t>01/30/2017</a:t>
            </a:r>
            <a:endParaRPr dirty="0"/>
          </a:p>
        </p:txBody>
      </p:sp>
      <p:sp>
        <p:nvSpPr>
          <p:cNvPr id="59" name="Shape 59"/>
          <p:cNvSpPr txBox="1">
            <a:spLocks noGrp="1"/>
          </p:cNvSpPr>
          <p:nvPr>
            <p:ph type="ftr" idx="11"/>
          </p:nvPr>
        </p:nvSpPr>
        <p:spPr>
          <a:xfrm>
            <a:off x="3751389" y="6356364"/>
            <a:ext cx="4689225" cy="365125"/>
          </a:xfrm>
          <a:prstGeom prst="rect">
            <a:avLst/>
          </a:prstGeom>
          <a:noFill/>
          <a:ln>
            <a:noFill/>
          </a:ln>
        </p:spPr>
        <p:txBody>
          <a:bodyPr lIns="77912" tIns="77912" rIns="77912" bIns="77912" anchor="ctr" anchorCtr="0"/>
          <a:lstStyle>
            <a:lvl1pPr marL="0" marR="0" lvl="0" indent="0" algn="ctr" rtl="0">
              <a:spcBef>
                <a:spcPts val="0"/>
              </a:spcBef>
              <a:buNone/>
              <a:defRPr sz="1467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9488" marR="0" lvl="1" indent="0" algn="l" rtl="0">
              <a:spcBef>
                <a:spcPts val="0"/>
              </a:spcBef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038977" marR="0" lvl="2" indent="0" algn="l" rtl="0">
              <a:spcBef>
                <a:spcPts val="0"/>
              </a:spcBef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558465" marR="0" lvl="3" indent="0" algn="l" rtl="0">
              <a:spcBef>
                <a:spcPts val="0"/>
              </a:spcBef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77952" marR="0" lvl="4" indent="0" algn="l" rtl="0">
              <a:spcBef>
                <a:spcPts val="0"/>
              </a:spcBef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97440" marR="0" lvl="5" indent="0" algn="l" rtl="0">
              <a:spcBef>
                <a:spcPts val="0"/>
              </a:spcBef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116929" marR="0" lvl="6" indent="0" algn="l" rtl="0">
              <a:spcBef>
                <a:spcPts val="0"/>
              </a:spcBef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36417" marR="0" lvl="7" indent="0" algn="l" rtl="0">
              <a:spcBef>
                <a:spcPts val="0"/>
              </a:spcBef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55905" marR="0" lvl="8" indent="0" algn="l" rtl="0">
              <a:spcBef>
                <a:spcPts val="0"/>
              </a:spcBef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dirty="0" smtClean="0"/>
              <a:t>Manufacturing Improvement Yokoten Center</a:t>
            </a:r>
            <a:endParaRPr dirty="0"/>
          </a:p>
        </p:txBody>
      </p:sp>
      <p:sp>
        <p:nvSpPr>
          <p:cNvPr id="60" name="Shape 60"/>
          <p:cNvSpPr txBox="1">
            <a:spLocks noGrp="1"/>
          </p:cNvSpPr>
          <p:nvPr>
            <p:ph type="sldNum" idx="12"/>
          </p:nvPr>
        </p:nvSpPr>
        <p:spPr>
          <a:xfrm>
            <a:off x="8737600" y="6356364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lIns="81619" tIns="40799" rIns="81619" bIns="40799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1467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en-US" sz="1467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1" name="Shape 61"/>
          <p:cNvPicPr preferRelativeResize="0"/>
          <p:nvPr userDrawn="1"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745135" y="144464"/>
            <a:ext cx="2214032" cy="38258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2" name="Shape 62"/>
          <p:cNvCxnSpPr/>
          <p:nvPr/>
        </p:nvCxnSpPr>
        <p:spPr>
          <a:xfrm>
            <a:off x="508001" y="609600"/>
            <a:ext cx="11002863" cy="0"/>
          </a:xfrm>
          <a:prstGeom prst="straightConnector1">
            <a:avLst/>
          </a:prstGeom>
          <a:noFill/>
          <a:ln w="28575" cap="flat" cmpd="sng">
            <a:solidFill>
              <a:srgbClr val="4A7DBA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" name="Shape 63"/>
          <p:cNvSpPr txBox="1">
            <a:spLocks noGrp="1"/>
          </p:cNvSpPr>
          <p:nvPr>
            <p:ph type="title"/>
          </p:nvPr>
        </p:nvSpPr>
        <p:spPr>
          <a:xfrm>
            <a:off x="609602" y="152400"/>
            <a:ext cx="8956429" cy="457200"/>
          </a:xfrm>
          <a:prstGeom prst="rect">
            <a:avLst/>
          </a:prstGeom>
          <a:noFill/>
          <a:ln>
            <a:noFill/>
          </a:ln>
        </p:spPr>
        <p:txBody>
          <a:bodyPr lIns="77912" tIns="77912" rIns="77912" bIns="77912" anchor="t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2000"/>
            </a:lvl2pPr>
            <a:lvl3pPr lvl="2" indent="0">
              <a:spcBef>
                <a:spcPts val="0"/>
              </a:spcBef>
              <a:buNone/>
              <a:defRPr sz="2000"/>
            </a:lvl3pPr>
            <a:lvl4pPr lvl="3" indent="0">
              <a:spcBef>
                <a:spcPts val="0"/>
              </a:spcBef>
              <a:buNone/>
              <a:defRPr sz="2000"/>
            </a:lvl4pPr>
            <a:lvl5pPr lvl="4" indent="0">
              <a:spcBef>
                <a:spcPts val="0"/>
              </a:spcBef>
              <a:buNone/>
              <a:defRPr sz="2000"/>
            </a:lvl5pPr>
            <a:lvl6pPr lvl="5" indent="0">
              <a:spcBef>
                <a:spcPts val="0"/>
              </a:spcBef>
              <a:buNone/>
              <a:defRPr sz="2000"/>
            </a:lvl6pPr>
            <a:lvl7pPr lvl="6" indent="0">
              <a:spcBef>
                <a:spcPts val="0"/>
              </a:spcBef>
              <a:buNone/>
              <a:defRPr sz="2000"/>
            </a:lvl7pPr>
            <a:lvl8pPr lvl="7" indent="0">
              <a:spcBef>
                <a:spcPts val="0"/>
              </a:spcBef>
              <a:buNone/>
              <a:defRPr sz="2000"/>
            </a:lvl8pPr>
            <a:lvl9pPr lvl="8" indent="0">
              <a:spcBef>
                <a:spcPts val="0"/>
              </a:spcBef>
              <a:buNone/>
              <a:defRPr sz="2000"/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body" idx="2"/>
          </p:nvPr>
        </p:nvSpPr>
        <p:spPr>
          <a:xfrm>
            <a:off x="609600" y="1227363"/>
            <a:ext cx="3601328" cy="4906967"/>
          </a:xfrm>
          <a:prstGeom prst="rect">
            <a:avLst/>
          </a:prstGeom>
          <a:noFill/>
          <a:ln>
            <a:noFill/>
          </a:ln>
        </p:spPr>
        <p:txBody>
          <a:bodyPr lIns="77912" tIns="77912" rIns="77912" bIns="77912" anchor="t" anchorCtr="0"/>
          <a:lstStyle>
            <a:lvl1pPr marL="408096" marR="0" lvl="0" indent="-292655" algn="l" rtl="0">
              <a:spcBef>
                <a:spcPts val="364"/>
              </a:spcBef>
              <a:buClr>
                <a:schemeClr val="dk1"/>
              </a:buClr>
              <a:buSzPct val="100000"/>
              <a:buFont typeface="Noto Sans Symbols"/>
              <a:buChar char="❑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884209" marR="0" lvl="1" indent="-234847" algn="l" rtl="0">
              <a:spcBef>
                <a:spcPts val="364"/>
              </a:spcBef>
              <a:buClr>
                <a:schemeClr val="dk1"/>
              </a:buClr>
              <a:buSzPct val="100000"/>
              <a:buFont typeface="Noto Sans Symbols"/>
              <a:buChar char="▪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60321" marR="0" lvl="2" indent="-177042" algn="l" rtl="0">
              <a:spcBef>
                <a:spcPts val="319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904448" marR="0" lvl="3" indent="-172822" algn="l" rtl="0">
              <a:spcBef>
                <a:spcPts val="319"/>
              </a:spcBef>
              <a:buClr>
                <a:schemeClr val="dk1"/>
              </a:buClr>
              <a:buSzPct val="100000"/>
              <a:buFont typeface="Courier New"/>
              <a:buChar char="o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448579" marR="0" lvl="4" indent="-197463" algn="l" rtl="0">
              <a:spcBef>
                <a:spcPts val="273"/>
              </a:spcBef>
              <a:buClr>
                <a:schemeClr val="dk1"/>
              </a:buClr>
              <a:buSzPct val="100000"/>
              <a:buFont typeface="Arial"/>
              <a:buChar char="»"/>
              <a:defRPr sz="133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992708" marR="0" lvl="5" indent="-142736" algn="l" rtl="0">
              <a:spcBef>
                <a:spcPts val="432"/>
              </a:spcBef>
              <a:buClr>
                <a:schemeClr val="dk1"/>
              </a:buClr>
              <a:buSzPct val="100000"/>
              <a:buFont typeface="Arial"/>
              <a:buChar char="•"/>
              <a:defRPr sz="213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536834" marR="0" lvl="6" indent="-138515" algn="l" rtl="0">
              <a:spcBef>
                <a:spcPts val="432"/>
              </a:spcBef>
              <a:buClr>
                <a:schemeClr val="dk1"/>
              </a:buClr>
              <a:buSzPct val="100000"/>
              <a:buFont typeface="Arial"/>
              <a:buChar char="•"/>
              <a:defRPr sz="213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080965" marR="0" lvl="7" indent="-148728" algn="l" rtl="0">
              <a:spcBef>
                <a:spcPts val="432"/>
              </a:spcBef>
              <a:buClr>
                <a:schemeClr val="dk1"/>
              </a:buClr>
              <a:buSzPct val="100000"/>
              <a:buFont typeface="Arial"/>
              <a:buChar char="•"/>
              <a:defRPr sz="213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625091" marR="0" lvl="8" indent="-144506" algn="l" rtl="0">
              <a:spcBef>
                <a:spcPts val="432"/>
              </a:spcBef>
              <a:buClr>
                <a:schemeClr val="dk1"/>
              </a:buClr>
              <a:buSzPct val="100000"/>
              <a:buFont typeface="Arial"/>
              <a:buChar char="•"/>
              <a:defRPr sz="213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body" idx="3"/>
          </p:nvPr>
        </p:nvSpPr>
        <p:spPr>
          <a:xfrm>
            <a:off x="4407877" y="762000"/>
            <a:ext cx="3601328" cy="457200"/>
          </a:xfrm>
          <a:prstGeom prst="rect">
            <a:avLst/>
          </a:prstGeom>
          <a:noFill/>
          <a:ln>
            <a:noFill/>
          </a:ln>
        </p:spPr>
        <p:txBody>
          <a:bodyPr lIns="77912" tIns="77912" rIns="77912" bIns="77912" anchor="b" anchorCtr="0"/>
          <a:lstStyle>
            <a:lvl1pPr marL="0" marR="0" lvl="0" indent="0" algn="l" rtl="0">
              <a:spcBef>
                <a:spcPts val="455"/>
              </a:spcBef>
              <a:buClr>
                <a:schemeClr val="dk1"/>
              </a:buClr>
              <a:buFont typeface="Arial"/>
              <a:buNone/>
              <a:defRPr sz="2267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44128" marR="0" lvl="1" indent="-10209" algn="l" rtl="0">
              <a:spcBef>
                <a:spcPts val="477"/>
              </a:spcBef>
              <a:buClr>
                <a:schemeClr val="dk1"/>
              </a:buClr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088255" marR="0" lvl="2" indent="-5988" algn="l" rtl="0">
              <a:spcBef>
                <a:spcPts val="432"/>
              </a:spcBef>
              <a:buClr>
                <a:schemeClr val="dk1"/>
              </a:buClr>
              <a:buFont typeface="Arial"/>
              <a:buNone/>
              <a:defRPr sz="2133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32386" marR="0" lvl="3" indent="-1771" algn="l" rtl="0">
              <a:spcBef>
                <a:spcPts val="387"/>
              </a:spcBef>
              <a:buClr>
                <a:schemeClr val="dk1"/>
              </a:buClr>
              <a:buFont typeface="Arial"/>
              <a:buNone/>
              <a:defRPr sz="1867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176514" marR="0" lvl="4" indent="-11978" algn="l" rtl="0">
              <a:spcBef>
                <a:spcPts val="387"/>
              </a:spcBef>
              <a:buClr>
                <a:schemeClr val="dk1"/>
              </a:buClr>
              <a:buFont typeface="Arial"/>
              <a:buNone/>
              <a:defRPr sz="1867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20641" marR="0" lvl="5" indent="-7760" algn="l" rtl="0">
              <a:spcBef>
                <a:spcPts val="387"/>
              </a:spcBef>
              <a:buClr>
                <a:schemeClr val="dk1"/>
              </a:buClr>
              <a:buFont typeface="Arial"/>
              <a:buNone/>
              <a:defRPr sz="1867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64772" marR="0" lvl="6" indent="-3540" algn="l" rtl="0">
              <a:spcBef>
                <a:spcPts val="387"/>
              </a:spcBef>
              <a:buClr>
                <a:schemeClr val="dk1"/>
              </a:buClr>
              <a:buFont typeface="Arial"/>
              <a:buNone/>
              <a:defRPr sz="1867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808898" marR="0" lvl="7" indent="-13749" algn="l" rtl="0">
              <a:spcBef>
                <a:spcPts val="387"/>
              </a:spcBef>
              <a:buClr>
                <a:schemeClr val="dk1"/>
              </a:buClr>
              <a:buFont typeface="Arial"/>
              <a:buNone/>
              <a:defRPr sz="1867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353027" marR="0" lvl="8" indent="-9529" algn="l" rtl="0">
              <a:spcBef>
                <a:spcPts val="387"/>
              </a:spcBef>
              <a:buClr>
                <a:schemeClr val="dk1"/>
              </a:buClr>
              <a:buFont typeface="Arial"/>
              <a:buNone/>
              <a:defRPr sz="1867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6" name="Shape 66"/>
          <p:cNvSpPr txBox="1">
            <a:spLocks noGrp="1"/>
          </p:cNvSpPr>
          <p:nvPr>
            <p:ph type="body" idx="4"/>
          </p:nvPr>
        </p:nvSpPr>
        <p:spPr>
          <a:xfrm>
            <a:off x="4407879" y="1227363"/>
            <a:ext cx="3601328" cy="4906967"/>
          </a:xfrm>
          <a:prstGeom prst="rect">
            <a:avLst/>
          </a:prstGeom>
          <a:noFill/>
          <a:ln>
            <a:noFill/>
          </a:ln>
        </p:spPr>
        <p:txBody>
          <a:bodyPr lIns="77912" tIns="77912" rIns="77912" bIns="77912" anchor="t" anchorCtr="0"/>
          <a:lstStyle>
            <a:lvl1pPr marL="408096" marR="0" lvl="0" indent="-292655" algn="l" rtl="0">
              <a:spcBef>
                <a:spcPts val="364"/>
              </a:spcBef>
              <a:buClr>
                <a:schemeClr val="dk1"/>
              </a:buClr>
              <a:buSzPct val="100000"/>
              <a:buFont typeface="Noto Sans Symbols"/>
              <a:buChar char="❑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884209" marR="0" lvl="1" indent="-234847" algn="l" rtl="0">
              <a:spcBef>
                <a:spcPts val="364"/>
              </a:spcBef>
              <a:buClr>
                <a:schemeClr val="dk1"/>
              </a:buClr>
              <a:buSzPct val="100000"/>
              <a:buFont typeface="Noto Sans Symbols"/>
              <a:buChar char="▪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60321" marR="0" lvl="2" indent="-177042" algn="l" rtl="0">
              <a:spcBef>
                <a:spcPts val="319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904448" marR="0" lvl="3" indent="-172822" algn="l" rtl="0">
              <a:spcBef>
                <a:spcPts val="319"/>
              </a:spcBef>
              <a:buClr>
                <a:schemeClr val="dk1"/>
              </a:buClr>
              <a:buSzPct val="100000"/>
              <a:buFont typeface="Courier New"/>
              <a:buChar char="o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448579" marR="0" lvl="4" indent="-197463" algn="l" rtl="0">
              <a:spcBef>
                <a:spcPts val="273"/>
              </a:spcBef>
              <a:buClr>
                <a:schemeClr val="dk1"/>
              </a:buClr>
              <a:buSzPct val="100000"/>
              <a:buFont typeface="Arial"/>
              <a:buChar char="»"/>
              <a:defRPr sz="133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992708" marR="0" lvl="5" indent="-142736" algn="l" rtl="0">
              <a:spcBef>
                <a:spcPts val="432"/>
              </a:spcBef>
              <a:buClr>
                <a:schemeClr val="dk1"/>
              </a:buClr>
              <a:buSzPct val="100000"/>
              <a:buFont typeface="Arial"/>
              <a:buChar char="•"/>
              <a:defRPr sz="213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536834" marR="0" lvl="6" indent="-138515" algn="l" rtl="0">
              <a:spcBef>
                <a:spcPts val="432"/>
              </a:spcBef>
              <a:buClr>
                <a:schemeClr val="dk1"/>
              </a:buClr>
              <a:buSzPct val="100000"/>
              <a:buFont typeface="Arial"/>
              <a:buChar char="•"/>
              <a:defRPr sz="213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080965" marR="0" lvl="7" indent="-148728" algn="l" rtl="0">
              <a:spcBef>
                <a:spcPts val="432"/>
              </a:spcBef>
              <a:buClr>
                <a:schemeClr val="dk1"/>
              </a:buClr>
              <a:buSzPct val="100000"/>
              <a:buFont typeface="Arial"/>
              <a:buChar char="•"/>
              <a:defRPr sz="213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625091" marR="0" lvl="8" indent="-144506" algn="l" rtl="0">
              <a:spcBef>
                <a:spcPts val="432"/>
              </a:spcBef>
              <a:buClr>
                <a:schemeClr val="dk1"/>
              </a:buClr>
              <a:buSzPct val="100000"/>
              <a:buFont typeface="Arial"/>
              <a:buChar char="•"/>
              <a:defRPr sz="213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body" idx="5"/>
          </p:nvPr>
        </p:nvSpPr>
        <p:spPr>
          <a:xfrm>
            <a:off x="8209956" y="762000"/>
            <a:ext cx="3601328" cy="457200"/>
          </a:xfrm>
          <a:prstGeom prst="rect">
            <a:avLst/>
          </a:prstGeom>
          <a:noFill/>
          <a:ln>
            <a:noFill/>
          </a:ln>
        </p:spPr>
        <p:txBody>
          <a:bodyPr lIns="77912" tIns="77912" rIns="77912" bIns="77912" anchor="b" anchorCtr="0"/>
          <a:lstStyle>
            <a:lvl1pPr marL="0" marR="0" lvl="0" indent="0" algn="l" rtl="0">
              <a:spcBef>
                <a:spcPts val="455"/>
              </a:spcBef>
              <a:buClr>
                <a:schemeClr val="dk1"/>
              </a:buClr>
              <a:buFont typeface="Arial"/>
              <a:buNone/>
              <a:defRPr sz="2267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44128" marR="0" lvl="1" indent="-10209" algn="l" rtl="0">
              <a:spcBef>
                <a:spcPts val="477"/>
              </a:spcBef>
              <a:buClr>
                <a:schemeClr val="dk1"/>
              </a:buClr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088255" marR="0" lvl="2" indent="-5988" algn="l" rtl="0">
              <a:spcBef>
                <a:spcPts val="432"/>
              </a:spcBef>
              <a:buClr>
                <a:schemeClr val="dk1"/>
              </a:buClr>
              <a:buFont typeface="Arial"/>
              <a:buNone/>
              <a:defRPr sz="2133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32386" marR="0" lvl="3" indent="-1771" algn="l" rtl="0">
              <a:spcBef>
                <a:spcPts val="387"/>
              </a:spcBef>
              <a:buClr>
                <a:schemeClr val="dk1"/>
              </a:buClr>
              <a:buFont typeface="Arial"/>
              <a:buNone/>
              <a:defRPr sz="1867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176514" marR="0" lvl="4" indent="-11978" algn="l" rtl="0">
              <a:spcBef>
                <a:spcPts val="387"/>
              </a:spcBef>
              <a:buClr>
                <a:schemeClr val="dk1"/>
              </a:buClr>
              <a:buFont typeface="Arial"/>
              <a:buNone/>
              <a:defRPr sz="1867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20641" marR="0" lvl="5" indent="-7760" algn="l" rtl="0">
              <a:spcBef>
                <a:spcPts val="387"/>
              </a:spcBef>
              <a:buClr>
                <a:schemeClr val="dk1"/>
              </a:buClr>
              <a:buFont typeface="Arial"/>
              <a:buNone/>
              <a:defRPr sz="1867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64772" marR="0" lvl="6" indent="-3540" algn="l" rtl="0">
              <a:spcBef>
                <a:spcPts val="387"/>
              </a:spcBef>
              <a:buClr>
                <a:schemeClr val="dk1"/>
              </a:buClr>
              <a:buFont typeface="Arial"/>
              <a:buNone/>
              <a:defRPr sz="1867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808898" marR="0" lvl="7" indent="-13749" algn="l" rtl="0">
              <a:spcBef>
                <a:spcPts val="387"/>
              </a:spcBef>
              <a:buClr>
                <a:schemeClr val="dk1"/>
              </a:buClr>
              <a:buFont typeface="Arial"/>
              <a:buNone/>
              <a:defRPr sz="1867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353027" marR="0" lvl="8" indent="-9529" algn="l" rtl="0">
              <a:spcBef>
                <a:spcPts val="387"/>
              </a:spcBef>
              <a:buClr>
                <a:schemeClr val="dk1"/>
              </a:buClr>
              <a:buFont typeface="Arial"/>
              <a:buNone/>
              <a:defRPr sz="1867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68" name="Shape 68"/>
          <p:cNvSpPr txBox="1">
            <a:spLocks noGrp="1"/>
          </p:cNvSpPr>
          <p:nvPr>
            <p:ph type="body" idx="6"/>
          </p:nvPr>
        </p:nvSpPr>
        <p:spPr>
          <a:xfrm>
            <a:off x="8209957" y="1227363"/>
            <a:ext cx="3601328" cy="4906967"/>
          </a:xfrm>
          <a:prstGeom prst="rect">
            <a:avLst/>
          </a:prstGeom>
          <a:noFill/>
          <a:ln>
            <a:noFill/>
          </a:ln>
        </p:spPr>
        <p:txBody>
          <a:bodyPr lIns="77912" tIns="77912" rIns="77912" bIns="77912" anchor="t" anchorCtr="0"/>
          <a:lstStyle>
            <a:lvl1pPr marL="408096" marR="0" lvl="0" indent="-292655" algn="l" rtl="0">
              <a:spcBef>
                <a:spcPts val="364"/>
              </a:spcBef>
              <a:buClr>
                <a:schemeClr val="dk1"/>
              </a:buClr>
              <a:buSzPct val="100000"/>
              <a:buFont typeface="Noto Sans Symbols"/>
              <a:buChar char="❑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884209" marR="0" lvl="1" indent="-234847" algn="l" rtl="0">
              <a:spcBef>
                <a:spcPts val="364"/>
              </a:spcBef>
              <a:buClr>
                <a:schemeClr val="dk1"/>
              </a:buClr>
              <a:buSzPct val="100000"/>
              <a:buFont typeface="Noto Sans Symbols"/>
              <a:buChar char="▪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60321" marR="0" lvl="2" indent="-177042" algn="l" rtl="0">
              <a:spcBef>
                <a:spcPts val="319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904448" marR="0" lvl="3" indent="-172822" algn="l" rtl="0">
              <a:spcBef>
                <a:spcPts val="319"/>
              </a:spcBef>
              <a:buClr>
                <a:schemeClr val="dk1"/>
              </a:buClr>
              <a:buSzPct val="100000"/>
              <a:buFont typeface="Courier New"/>
              <a:buChar char="o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448579" marR="0" lvl="4" indent="-197463" algn="l" rtl="0">
              <a:spcBef>
                <a:spcPts val="273"/>
              </a:spcBef>
              <a:buClr>
                <a:schemeClr val="dk1"/>
              </a:buClr>
              <a:buSzPct val="100000"/>
              <a:buFont typeface="Arial"/>
              <a:buChar char="»"/>
              <a:defRPr sz="133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992708" marR="0" lvl="5" indent="-142736" algn="l" rtl="0">
              <a:spcBef>
                <a:spcPts val="432"/>
              </a:spcBef>
              <a:buClr>
                <a:schemeClr val="dk1"/>
              </a:buClr>
              <a:buSzPct val="100000"/>
              <a:buFont typeface="Arial"/>
              <a:buChar char="•"/>
              <a:defRPr sz="213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536834" marR="0" lvl="6" indent="-138515" algn="l" rtl="0">
              <a:spcBef>
                <a:spcPts val="432"/>
              </a:spcBef>
              <a:buClr>
                <a:schemeClr val="dk1"/>
              </a:buClr>
              <a:buSzPct val="100000"/>
              <a:buFont typeface="Arial"/>
              <a:buChar char="•"/>
              <a:defRPr sz="213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080965" marR="0" lvl="7" indent="-148728" algn="l" rtl="0">
              <a:spcBef>
                <a:spcPts val="432"/>
              </a:spcBef>
              <a:buClr>
                <a:schemeClr val="dk1"/>
              </a:buClr>
              <a:buSzPct val="100000"/>
              <a:buFont typeface="Arial"/>
              <a:buChar char="•"/>
              <a:defRPr sz="213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625091" marR="0" lvl="8" indent="-144506" algn="l" rtl="0">
              <a:spcBef>
                <a:spcPts val="432"/>
              </a:spcBef>
              <a:buClr>
                <a:schemeClr val="dk1"/>
              </a:buClr>
              <a:buSzPct val="100000"/>
              <a:buFont typeface="Arial"/>
              <a:buChar char="•"/>
              <a:defRPr sz="213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603739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タイトルのみ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 txBox="1">
            <a:spLocks noGrp="1"/>
          </p:cNvSpPr>
          <p:nvPr>
            <p:ph type="dt" idx="10"/>
          </p:nvPr>
        </p:nvSpPr>
        <p:spPr>
          <a:xfrm>
            <a:off x="609600" y="6356364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lIns="77912" tIns="77912" rIns="77912" bIns="77912" anchor="ctr" anchorCtr="0"/>
          <a:lstStyle>
            <a:lvl1pPr marL="0" marR="0" lvl="0" indent="0" algn="l" rtl="0">
              <a:spcBef>
                <a:spcPts val="0"/>
              </a:spcBef>
              <a:buNone/>
              <a:defRPr sz="1467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9488" marR="0" lvl="1" indent="0" algn="l" rtl="0">
              <a:spcBef>
                <a:spcPts val="0"/>
              </a:spcBef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038977" marR="0" lvl="2" indent="0" algn="l" rtl="0">
              <a:spcBef>
                <a:spcPts val="0"/>
              </a:spcBef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558465" marR="0" lvl="3" indent="0" algn="l" rtl="0">
              <a:spcBef>
                <a:spcPts val="0"/>
              </a:spcBef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77952" marR="0" lvl="4" indent="0" algn="l" rtl="0">
              <a:spcBef>
                <a:spcPts val="0"/>
              </a:spcBef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97440" marR="0" lvl="5" indent="0" algn="l" rtl="0">
              <a:spcBef>
                <a:spcPts val="0"/>
              </a:spcBef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116929" marR="0" lvl="6" indent="0" algn="l" rtl="0">
              <a:spcBef>
                <a:spcPts val="0"/>
              </a:spcBef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36417" marR="0" lvl="7" indent="0" algn="l" rtl="0">
              <a:spcBef>
                <a:spcPts val="0"/>
              </a:spcBef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55905" marR="0" lvl="8" indent="0" algn="l" rtl="0">
              <a:spcBef>
                <a:spcPts val="0"/>
              </a:spcBef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altLang="ja-JP" dirty="0" smtClean="0"/>
              <a:t>01/30/2017</a:t>
            </a:r>
            <a:endParaRPr dirty="0"/>
          </a:p>
        </p:txBody>
      </p:sp>
      <p:sp>
        <p:nvSpPr>
          <p:cNvPr id="71" name="Shape 71"/>
          <p:cNvSpPr txBox="1">
            <a:spLocks noGrp="1"/>
          </p:cNvSpPr>
          <p:nvPr>
            <p:ph type="ftr" idx="11"/>
          </p:nvPr>
        </p:nvSpPr>
        <p:spPr>
          <a:xfrm>
            <a:off x="3751389" y="6356364"/>
            <a:ext cx="4689225" cy="365125"/>
          </a:xfrm>
          <a:prstGeom prst="rect">
            <a:avLst/>
          </a:prstGeom>
          <a:noFill/>
          <a:ln>
            <a:noFill/>
          </a:ln>
        </p:spPr>
        <p:txBody>
          <a:bodyPr lIns="77912" tIns="77912" rIns="77912" bIns="77912" anchor="ctr" anchorCtr="0"/>
          <a:lstStyle>
            <a:lvl1pPr marL="0" marR="0" lvl="0" indent="0" algn="ctr" rtl="0">
              <a:spcBef>
                <a:spcPts val="0"/>
              </a:spcBef>
              <a:buNone/>
              <a:defRPr sz="1467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9488" marR="0" lvl="1" indent="0" algn="l" rtl="0">
              <a:spcBef>
                <a:spcPts val="0"/>
              </a:spcBef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038977" marR="0" lvl="2" indent="0" algn="l" rtl="0">
              <a:spcBef>
                <a:spcPts val="0"/>
              </a:spcBef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558465" marR="0" lvl="3" indent="0" algn="l" rtl="0">
              <a:spcBef>
                <a:spcPts val="0"/>
              </a:spcBef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77952" marR="0" lvl="4" indent="0" algn="l" rtl="0">
              <a:spcBef>
                <a:spcPts val="0"/>
              </a:spcBef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97440" marR="0" lvl="5" indent="0" algn="l" rtl="0">
              <a:spcBef>
                <a:spcPts val="0"/>
              </a:spcBef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116929" marR="0" lvl="6" indent="0" algn="l" rtl="0">
              <a:spcBef>
                <a:spcPts val="0"/>
              </a:spcBef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36417" marR="0" lvl="7" indent="0" algn="l" rtl="0">
              <a:spcBef>
                <a:spcPts val="0"/>
              </a:spcBef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55905" marR="0" lvl="8" indent="0" algn="l" rtl="0">
              <a:spcBef>
                <a:spcPts val="0"/>
              </a:spcBef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dirty="0" smtClean="0"/>
              <a:t>Manufacturing Improvement Yokoten Center</a:t>
            </a:r>
            <a:endParaRPr dirty="0"/>
          </a:p>
        </p:txBody>
      </p:sp>
      <p:sp>
        <p:nvSpPr>
          <p:cNvPr id="72" name="Shape 72"/>
          <p:cNvSpPr txBox="1">
            <a:spLocks noGrp="1"/>
          </p:cNvSpPr>
          <p:nvPr>
            <p:ph type="sldNum" idx="12"/>
          </p:nvPr>
        </p:nvSpPr>
        <p:spPr>
          <a:xfrm>
            <a:off x="8737600" y="6356364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lIns="81619" tIns="40799" rIns="81619" bIns="40799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1467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en-US" sz="1467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3" name="Shape 73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745135" y="144464"/>
            <a:ext cx="2214032" cy="38258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4" name="Shape 74"/>
          <p:cNvCxnSpPr/>
          <p:nvPr/>
        </p:nvCxnSpPr>
        <p:spPr>
          <a:xfrm>
            <a:off x="508001" y="609600"/>
            <a:ext cx="11002863" cy="0"/>
          </a:xfrm>
          <a:prstGeom prst="straightConnector1">
            <a:avLst/>
          </a:prstGeom>
          <a:noFill/>
          <a:ln w="28575" cap="flat" cmpd="sng">
            <a:solidFill>
              <a:srgbClr val="4A7DBA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>
            <a:off x="609602" y="152400"/>
            <a:ext cx="8956429" cy="457200"/>
          </a:xfrm>
          <a:prstGeom prst="rect">
            <a:avLst/>
          </a:prstGeom>
          <a:noFill/>
          <a:ln>
            <a:noFill/>
          </a:ln>
        </p:spPr>
        <p:txBody>
          <a:bodyPr lIns="77912" tIns="77912" rIns="77912" bIns="77912" anchor="t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2000"/>
            </a:lvl2pPr>
            <a:lvl3pPr lvl="2" indent="0">
              <a:spcBef>
                <a:spcPts val="0"/>
              </a:spcBef>
              <a:buNone/>
              <a:defRPr sz="2000"/>
            </a:lvl3pPr>
            <a:lvl4pPr lvl="3" indent="0">
              <a:spcBef>
                <a:spcPts val="0"/>
              </a:spcBef>
              <a:buNone/>
              <a:defRPr sz="2000"/>
            </a:lvl4pPr>
            <a:lvl5pPr lvl="4" indent="0">
              <a:spcBef>
                <a:spcPts val="0"/>
              </a:spcBef>
              <a:buNone/>
              <a:defRPr sz="2000"/>
            </a:lvl5pPr>
            <a:lvl6pPr lvl="5" indent="0">
              <a:spcBef>
                <a:spcPts val="0"/>
              </a:spcBef>
              <a:buNone/>
              <a:defRPr sz="2000"/>
            </a:lvl6pPr>
            <a:lvl7pPr lvl="6" indent="0">
              <a:spcBef>
                <a:spcPts val="0"/>
              </a:spcBef>
              <a:buNone/>
              <a:defRPr sz="2000"/>
            </a:lvl7pPr>
            <a:lvl8pPr lvl="7" indent="0">
              <a:spcBef>
                <a:spcPts val="0"/>
              </a:spcBef>
              <a:buNone/>
              <a:defRPr sz="2000"/>
            </a:lvl8pPr>
            <a:lvl9pPr lvl="8" indent="0">
              <a:spcBef>
                <a:spcPts val="0"/>
              </a:spcBef>
              <a:buNone/>
              <a:defRPr sz="20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646803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白紙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>
            <a:spLocks noGrp="1"/>
          </p:cNvSpPr>
          <p:nvPr>
            <p:ph type="dt" idx="10"/>
          </p:nvPr>
        </p:nvSpPr>
        <p:spPr>
          <a:xfrm>
            <a:off x="609600" y="6356364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lIns="77912" tIns="77912" rIns="77912" bIns="77912" anchor="ctr" anchorCtr="0"/>
          <a:lstStyle>
            <a:lvl1pPr marL="0" marR="0" lvl="0" indent="0" algn="l" rtl="0">
              <a:spcBef>
                <a:spcPts val="0"/>
              </a:spcBef>
              <a:buNone/>
              <a:defRPr sz="1467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9488" marR="0" lvl="1" indent="0" algn="l" rtl="0">
              <a:spcBef>
                <a:spcPts val="0"/>
              </a:spcBef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038977" marR="0" lvl="2" indent="0" algn="l" rtl="0">
              <a:spcBef>
                <a:spcPts val="0"/>
              </a:spcBef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558465" marR="0" lvl="3" indent="0" algn="l" rtl="0">
              <a:spcBef>
                <a:spcPts val="0"/>
              </a:spcBef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77952" marR="0" lvl="4" indent="0" algn="l" rtl="0">
              <a:spcBef>
                <a:spcPts val="0"/>
              </a:spcBef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97440" marR="0" lvl="5" indent="0" algn="l" rtl="0">
              <a:spcBef>
                <a:spcPts val="0"/>
              </a:spcBef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116929" marR="0" lvl="6" indent="0" algn="l" rtl="0">
              <a:spcBef>
                <a:spcPts val="0"/>
              </a:spcBef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36417" marR="0" lvl="7" indent="0" algn="l" rtl="0">
              <a:spcBef>
                <a:spcPts val="0"/>
              </a:spcBef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55905" marR="0" lvl="8" indent="0" algn="l" rtl="0">
              <a:spcBef>
                <a:spcPts val="0"/>
              </a:spcBef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altLang="ja-JP" dirty="0" smtClean="0"/>
              <a:t>01/30/2017</a:t>
            </a:r>
            <a:endParaRPr dirty="0"/>
          </a:p>
        </p:txBody>
      </p:sp>
      <p:sp>
        <p:nvSpPr>
          <p:cNvPr id="78" name="Shape 78"/>
          <p:cNvSpPr txBox="1">
            <a:spLocks noGrp="1"/>
          </p:cNvSpPr>
          <p:nvPr>
            <p:ph type="ftr" idx="11"/>
          </p:nvPr>
        </p:nvSpPr>
        <p:spPr>
          <a:xfrm>
            <a:off x="3751389" y="6356364"/>
            <a:ext cx="4689225" cy="365125"/>
          </a:xfrm>
          <a:prstGeom prst="rect">
            <a:avLst/>
          </a:prstGeom>
          <a:noFill/>
          <a:ln>
            <a:noFill/>
          </a:ln>
        </p:spPr>
        <p:txBody>
          <a:bodyPr lIns="77912" tIns="77912" rIns="77912" bIns="77912" anchor="ctr" anchorCtr="0"/>
          <a:lstStyle>
            <a:lvl1pPr marL="0" marR="0" lvl="0" indent="0" algn="ctr" rtl="0">
              <a:spcBef>
                <a:spcPts val="0"/>
              </a:spcBef>
              <a:buNone/>
              <a:defRPr sz="1467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9488" marR="0" lvl="1" indent="0" algn="l" rtl="0">
              <a:spcBef>
                <a:spcPts val="0"/>
              </a:spcBef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038977" marR="0" lvl="2" indent="0" algn="l" rtl="0">
              <a:spcBef>
                <a:spcPts val="0"/>
              </a:spcBef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558465" marR="0" lvl="3" indent="0" algn="l" rtl="0">
              <a:spcBef>
                <a:spcPts val="0"/>
              </a:spcBef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77952" marR="0" lvl="4" indent="0" algn="l" rtl="0">
              <a:spcBef>
                <a:spcPts val="0"/>
              </a:spcBef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97440" marR="0" lvl="5" indent="0" algn="l" rtl="0">
              <a:spcBef>
                <a:spcPts val="0"/>
              </a:spcBef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116929" marR="0" lvl="6" indent="0" algn="l" rtl="0">
              <a:spcBef>
                <a:spcPts val="0"/>
              </a:spcBef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36417" marR="0" lvl="7" indent="0" algn="l" rtl="0">
              <a:spcBef>
                <a:spcPts val="0"/>
              </a:spcBef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55905" marR="0" lvl="8" indent="0" algn="l" rtl="0">
              <a:spcBef>
                <a:spcPts val="0"/>
              </a:spcBef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dirty="0" smtClean="0"/>
              <a:t>Manufacturing Improvement Yokoten Center</a:t>
            </a:r>
            <a:endParaRPr dirty="0"/>
          </a:p>
        </p:txBody>
      </p:sp>
      <p:sp>
        <p:nvSpPr>
          <p:cNvPr id="79" name="Shape 79"/>
          <p:cNvSpPr txBox="1">
            <a:spLocks noGrp="1"/>
          </p:cNvSpPr>
          <p:nvPr>
            <p:ph type="sldNum" idx="12"/>
          </p:nvPr>
        </p:nvSpPr>
        <p:spPr>
          <a:xfrm>
            <a:off x="8737600" y="6356364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lIns="81619" tIns="40799" rIns="81619" bIns="40799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1467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en-US" sz="1467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0" name="Shape 80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745135" y="144464"/>
            <a:ext cx="2214032" cy="38258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1" name="Shape 81"/>
          <p:cNvCxnSpPr/>
          <p:nvPr/>
        </p:nvCxnSpPr>
        <p:spPr>
          <a:xfrm>
            <a:off x="508001" y="609600"/>
            <a:ext cx="11002863" cy="0"/>
          </a:xfrm>
          <a:prstGeom prst="straightConnector1">
            <a:avLst/>
          </a:prstGeom>
          <a:noFill/>
          <a:ln w="28575" cap="flat" cmpd="sng">
            <a:solidFill>
              <a:srgbClr val="4A7DBA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2" name="Shape 82"/>
          <p:cNvSpPr txBox="1">
            <a:spLocks noGrp="1"/>
          </p:cNvSpPr>
          <p:nvPr>
            <p:ph type="title"/>
          </p:nvPr>
        </p:nvSpPr>
        <p:spPr>
          <a:xfrm>
            <a:off x="609602" y="152400"/>
            <a:ext cx="8956429" cy="457200"/>
          </a:xfrm>
          <a:prstGeom prst="rect">
            <a:avLst/>
          </a:prstGeom>
          <a:noFill/>
          <a:ln>
            <a:noFill/>
          </a:ln>
        </p:spPr>
        <p:txBody>
          <a:bodyPr lIns="77912" tIns="77912" rIns="77912" bIns="77912" anchor="t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2000"/>
            </a:lvl2pPr>
            <a:lvl3pPr lvl="2" indent="0">
              <a:spcBef>
                <a:spcPts val="0"/>
              </a:spcBef>
              <a:buNone/>
              <a:defRPr sz="2000"/>
            </a:lvl3pPr>
            <a:lvl4pPr lvl="3" indent="0">
              <a:spcBef>
                <a:spcPts val="0"/>
              </a:spcBef>
              <a:buNone/>
              <a:defRPr sz="2000"/>
            </a:lvl4pPr>
            <a:lvl5pPr lvl="4" indent="0">
              <a:spcBef>
                <a:spcPts val="0"/>
              </a:spcBef>
              <a:buNone/>
              <a:defRPr sz="2000"/>
            </a:lvl5pPr>
            <a:lvl6pPr lvl="5" indent="0">
              <a:spcBef>
                <a:spcPts val="0"/>
              </a:spcBef>
              <a:buNone/>
              <a:defRPr sz="2000"/>
            </a:lvl6pPr>
            <a:lvl7pPr lvl="6" indent="0">
              <a:spcBef>
                <a:spcPts val="0"/>
              </a:spcBef>
              <a:buNone/>
              <a:defRPr sz="2000"/>
            </a:lvl7pPr>
            <a:lvl8pPr lvl="7" indent="0">
              <a:spcBef>
                <a:spcPts val="0"/>
              </a:spcBef>
              <a:buNone/>
              <a:defRPr sz="2000"/>
            </a:lvl8pPr>
            <a:lvl9pPr lvl="8" indent="0">
              <a:spcBef>
                <a:spcPts val="0"/>
              </a:spcBef>
              <a:buNone/>
              <a:defRPr sz="20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275125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タイトル付きのコンテンツ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>
            <a:spLocks noGrp="1"/>
          </p:cNvSpPr>
          <p:nvPr>
            <p:ph type="title"/>
          </p:nvPr>
        </p:nvSpPr>
        <p:spPr>
          <a:xfrm>
            <a:off x="609608" y="273052"/>
            <a:ext cx="4011083" cy="1162049"/>
          </a:xfrm>
          <a:prstGeom prst="rect">
            <a:avLst/>
          </a:prstGeom>
          <a:noFill/>
          <a:ln>
            <a:noFill/>
          </a:ln>
        </p:spPr>
        <p:txBody>
          <a:bodyPr lIns="77912" tIns="77912" rIns="77912" bIns="77912" anchor="b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2000"/>
            </a:lvl2pPr>
            <a:lvl3pPr lvl="2" indent="0">
              <a:spcBef>
                <a:spcPts val="0"/>
              </a:spcBef>
              <a:buNone/>
              <a:defRPr sz="2000"/>
            </a:lvl3pPr>
            <a:lvl4pPr lvl="3" indent="0">
              <a:spcBef>
                <a:spcPts val="0"/>
              </a:spcBef>
              <a:buNone/>
              <a:defRPr sz="2000"/>
            </a:lvl4pPr>
            <a:lvl5pPr lvl="4" indent="0">
              <a:spcBef>
                <a:spcPts val="0"/>
              </a:spcBef>
              <a:buNone/>
              <a:defRPr sz="2000"/>
            </a:lvl5pPr>
            <a:lvl6pPr lvl="5" indent="0">
              <a:spcBef>
                <a:spcPts val="0"/>
              </a:spcBef>
              <a:buNone/>
              <a:defRPr sz="2000"/>
            </a:lvl6pPr>
            <a:lvl7pPr lvl="6" indent="0">
              <a:spcBef>
                <a:spcPts val="0"/>
              </a:spcBef>
              <a:buNone/>
              <a:defRPr sz="2000"/>
            </a:lvl7pPr>
            <a:lvl8pPr lvl="7" indent="0">
              <a:spcBef>
                <a:spcPts val="0"/>
              </a:spcBef>
              <a:buNone/>
              <a:defRPr sz="2000"/>
            </a:lvl8pPr>
            <a:lvl9pPr lvl="8" indent="0">
              <a:spcBef>
                <a:spcPts val="0"/>
              </a:spcBef>
              <a:buNone/>
              <a:defRPr sz="2000"/>
            </a:lvl9pPr>
          </a:lstStyle>
          <a:p>
            <a:endParaRPr/>
          </a:p>
        </p:txBody>
      </p:sp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4766735" y="273053"/>
            <a:ext cx="6815667" cy="5853112"/>
          </a:xfrm>
          <a:prstGeom prst="rect">
            <a:avLst/>
          </a:prstGeom>
          <a:noFill/>
          <a:ln>
            <a:noFill/>
          </a:ln>
        </p:spPr>
        <p:txBody>
          <a:bodyPr lIns="77912" tIns="77912" rIns="77912" bIns="77912" anchor="t" anchorCtr="0"/>
          <a:lstStyle>
            <a:lvl1pPr marL="408096" marR="0" lvl="0" indent="-162783" algn="l" rtl="0">
              <a:spcBef>
                <a:spcPts val="772"/>
              </a:spcBef>
              <a:buClr>
                <a:schemeClr val="dk1"/>
              </a:buClr>
              <a:buSzPct val="100000"/>
              <a:buFont typeface="Arial"/>
              <a:buChar char="•"/>
              <a:defRPr sz="3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884209" marR="0" lvl="1" indent="-141050" algn="l" rtl="0">
              <a:spcBef>
                <a:spcPts val="659"/>
              </a:spcBef>
              <a:buClr>
                <a:schemeClr val="dk1"/>
              </a:buClr>
              <a:buSzPct val="100000"/>
              <a:buFont typeface="Arial"/>
              <a:buChar char="–"/>
              <a:defRPr sz="333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60321" marR="0" lvl="2" indent="-97676" algn="l" rtl="0">
              <a:spcBef>
                <a:spcPts val="568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904448" marR="0" lvl="3" indent="-122316" algn="l" rtl="0">
              <a:spcBef>
                <a:spcPts val="477"/>
              </a:spcBef>
              <a:buClr>
                <a:schemeClr val="dk1"/>
              </a:buClr>
              <a:buSzPct val="1000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448579" marR="0" lvl="4" indent="-132527" algn="l" rtl="0">
              <a:spcBef>
                <a:spcPts val="477"/>
              </a:spcBef>
              <a:buClr>
                <a:schemeClr val="dk1"/>
              </a:buClr>
              <a:buSzPct val="1000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992708" marR="0" lvl="5" indent="-128306" algn="l" rtl="0">
              <a:spcBef>
                <a:spcPts val="477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536834" marR="0" lvl="6" indent="-124085" algn="l" rtl="0">
              <a:spcBef>
                <a:spcPts val="477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080965" marR="0" lvl="7" indent="-134298" algn="l" rtl="0">
              <a:spcBef>
                <a:spcPts val="477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625091" marR="0" lvl="8" indent="-130075" algn="l" rtl="0">
              <a:spcBef>
                <a:spcPts val="477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6" name="Shape 86"/>
          <p:cNvSpPr txBox="1">
            <a:spLocks noGrp="1"/>
          </p:cNvSpPr>
          <p:nvPr>
            <p:ph type="body" idx="2"/>
          </p:nvPr>
        </p:nvSpPr>
        <p:spPr>
          <a:xfrm>
            <a:off x="609608" y="1435102"/>
            <a:ext cx="4011083" cy="4691063"/>
          </a:xfrm>
          <a:prstGeom prst="rect">
            <a:avLst/>
          </a:prstGeom>
          <a:noFill/>
          <a:ln>
            <a:noFill/>
          </a:ln>
        </p:spPr>
        <p:txBody>
          <a:bodyPr lIns="77912" tIns="77912" rIns="77912" bIns="77912" anchor="t" anchorCtr="0"/>
          <a:lstStyle>
            <a:lvl1pPr marL="0" marR="0" lvl="0" indent="0" algn="l" rtl="0">
              <a:spcBef>
                <a:spcPts val="341"/>
              </a:spcBef>
              <a:buClr>
                <a:schemeClr val="dk1"/>
              </a:buClr>
              <a:buFont typeface="Arial"/>
              <a:buNone/>
              <a:defRPr sz="173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44128" marR="0" lvl="1" indent="-10209" algn="l" rtl="0">
              <a:spcBef>
                <a:spcPts val="296"/>
              </a:spcBef>
              <a:buClr>
                <a:schemeClr val="dk1"/>
              </a:buClr>
              <a:buFont typeface="Arial"/>
              <a:buNone/>
              <a:defRPr sz="14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088255" marR="0" lvl="2" indent="-5988" algn="l" rtl="0">
              <a:spcBef>
                <a:spcPts val="227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32386" marR="0" lvl="3" indent="-1771" algn="l" rtl="0">
              <a:spcBef>
                <a:spcPts val="227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176514" marR="0" lvl="4" indent="-11978" algn="l" rtl="0">
              <a:spcBef>
                <a:spcPts val="227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20641" marR="0" lvl="5" indent="-7760" algn="l" rtl="0">
              <a:spcBef>
                <a:spcPts val="227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64772" marR="0" lvl="6" indent="-3540" algn="l" rtl="0">
              <a:spcBef>
                <a:spcPts val="227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808898" marR="0" lvl="7" indent="-13749" algn="l" rtl="0">
              <a:spcBef>
                <a:spcPts val="227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353027" marR="0" lvl="8" indent="-9529" algn="l" rtl="0">
              <a:spcBef>
                <a:spcPts val="227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7" name="Shape 87"/>
          <p:cNvSpPr txBox="1">
            <a:spLocks noGrp="1"/>
          </p:cNvSpPr>
          <p:nvPr>
            <p:ph type="dt" idx="10"/>
          </p:nvPr>
        </p:nvSpPr>
        <p:spPr>
          <a:xfrm>
            <a:off x="609600" y="6356364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lIns="77912" tIns="77912" rIns="77912" bIns="77912" anchor="ctr" anchorCtr="0"/>
          <a:lstStyle>
            <a:lvl1pPr marL="0" marR="0" lvl="0" indent="0" algn="l" rtl="0">
              <a:spcBef>
                <a:spcPts val="0"/>
              </a:spcBef>
              <a:buNone/>
              <a:defRPr sz="1467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9488" marR="0" lvl="1" indent="0" algn="l" rtl="0">
              <a:spcBef>
                <a:spcPts val="0"/>
              </a:spcBef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038977" marR="0" lvl="2" indent="0" algn="l" rtl="0">
              <a:spcBef>
                <a:spcPts val="0"/>
              </a:spcBef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558465" marR="0" lvl="3" indent="0" algn="l" rtl="0">
              <a:spcBef>
                <a:spcPts val="0"/>
              </a:spcBef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77952" marR="0" lvl="4" indent="0" algn="l" rtl="0">
              <a:spcBef>
                <a:spcPts val="0"/>
              </a:spcBef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97440" marR="0" lvl="5" indent="0" algn="l" rtl="0">
              <a:spcBef>
                <a:spcPts val="0"/>
              </a:spcBef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116929" marR="0" lvl="6" indent="0" algn="l" rtl="0">
              <a:spcBef>
                <a:spcPts val="0"/>
              </a:spcBef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36417" marR="0" lvl="7" indent="0" algn="l" rtl="0">
              <a:spcBef>
                <a:spcPts val="0"/>
              </a:spcBef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55905" marR="0" lvl="8" indent="0" algn="l" rtl="0">
              <a:spcBef>
                <a:spcPts val="0"/>
              </a:spcBef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altLang="ja-JP" dirty="0" smtClean="0"/>
              <a:t>01/30/2017</a:t>
            </a:r>
            <a:endParaRPr dirty="0"/>
          </a:p>
        </p:txBody>
      </p:sp>
      <p:sp>
        <p:nvSpPr>
          <p:cNvPr id="88" name="Shape 88"/>
          <p:cNvSpPr txBox="1">
            <a:spLocks noGrp="1"/>
          </p:cNvSpPr>
          <p:nvPr>
            <p:ph type="ftr" idx="11"/>
          </p:nvPr>
        </p:nvSpPr>
        <p:spPr>
          <a:xfrm>
            <a:off x="3751389" y="6356364"/>
            <a:ext cx="4689225" cy="365125"/>
          </a:xfrm>
          <a:prstGeom prst="rect">
            <a:avLst/>
          </a:prstGeom>
          <a:noFill/>
          <a:ln>
            <a:noFill/>
          </a:ln>
        </p:spPr>
        <p:txBody>
          <a:bodyPr lIns="77912" tIns="77912" rIns="77912" bIns="77912" anchor="ctr" anchorCtr="0"/>
          <a:lstStyle>
            <a:lvl1pPr marL="0" marR="0" lvl="0" indent="0" algn="ctr" rtl="0">
              <a:spcBef>
                <a:spcPts val="0"/>
              </a:spcBef>
              <a:buNone/>
              <a:defRPr sz="1467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9488" marR="0" lvl="1" indent="0" algn="l" rtl="0">
              <a:spcBef>
                <a:spcPts val="0"/>
              </a:spcBef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038977" marR="0" lvl="2" indent="0" algn="l" rtl="0">
              <a:spcBef>
                <a:spcPts val="0"/>
              </a:spcBef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558465" marR="0" lvl="3" indent="0" algn="l" rtl="0">
              <a:spcBef>
                <a:spcPts val="0"/>
              </a:spcBef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77952" marR="0" lvl="4" indent="0" algn="l" rtl="0">
              <a:spcBef>
                <a:spcPts val="0"/>
              </a:spcBef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97440" marR="0" lvl="5" indent="0" algn="l" rtl="0">
              <a:spcBef>
                <a:spcPts val="0"/>
              </a:spcBef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116929" marR="0" lvl="6" indent="0" algn="l" rtl="0">
              <a:spcBef>
                <a:spcPts val="0"/>
              </a:spcBef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36417" marR="0" lvl="7" indent="0" algn="l" rtl="0">
              <a:spcBef>
                <a:spcPts val="0"/>
              </a:spcBef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55905" marR="0" lvl="8" indent="0" algn="l" rtl="0">
              <a:spcBef>
                <a:spcPts val="0"/>
              </a:spcBef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dirty="0" smtClean="0"/>
              <a:t>Manufacturing Improvement Yokoten Center</a:t>
            </a:r>
            <a:endParaRPr dirty="0"/>
          </a:p>
        </p:txBody>
      </p:sp>
      <p:sp>
        <p:nvSpPr>
          <p:cNvPr id="89" name="Shape 89"/>
          <p:cNvSpPr txBox="1">
            <a:spLocks noGrp="1"/>
          </p:cNvSpPr>
          <p:nvPr>
            <p:ph type="sldNum" idx="12"/>
          </p:nvPr>
        </p:nvSpPr>
        <p:spPr>
          <a:xfrm>
            <a:off x="8737600" y="6356364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lIns="81619" tIns="40799" rIns="81619" bIns="40799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1467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en-US" sz="1467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0" name="Shape 90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745135" y="144464"/>
            <a:ext cx="2214032" cy="38258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1" name="Shape 91"/>
          <p:cNvCxnSpPr/>
          <p:nvPr/>
        </p:nvCxnSpPr>
        <p:spPr>
          <a:xfrm>
            <a:off x="508001" y="609600"/>
            <a:ext cx="11002863" cy="0"/>
          </a:xfrm>
          <a:prstGeom prst="straightConnector1">
            <a:avLst/>
          </a:prstGeom>
          <a:noFill/>
          <a:ln w="28575" cap="flat" cmpd="sng">
            <a:solidFill>
              <a:srgbClr val="4A7DBA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7796644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タイトル付きの図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 txBox="1">
            <a:spLocks noGrp="1"/>
          </p:cNvSpPr>
          <p:nvPr>
            <p:ph type="title"/>
          </p:nvPr>
        </p:nvSpPr>
        <p:spPr>
          <a:xfrm>
            <a:off x="2389717" y="4800601"/>
            <a:ext cx="7315199" cy="566737"/>
          </a:xfrm>
          <a:prstGeom prst="rect">
            <a:avLst/>
          </a:prstGeom>
          <a:noFill/>
          <a:ln>
            <a:noFill/>
          </a:ln>
        </p:spPr>
        <p:txBody>
          <a:bodyPr lIns="77912" tIns="77912" rIns="77912" bIns="77912" anchor="b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2000"/>
            </a:lvl2pPr>
            <a:lvl3pPr lvl="2" indent="0">
              <a:spcBef>
                <a:spcPts val="0"/>
              </a:spcBef>
              <a:buNone/>
              <a:defRPr sz="2000"/>
            </a:lvl3pPr>
            <a:lvl4pPr lvl="3" indent="0">
              <a:spcBef>
                <a:spcPts val="0"/>
              </a:spcBef>
              <a:buNone/>
              <a:defRPr sz="2000"/>
            </a:lvl4pPr>
            <a:lvl5pPr lvl="4" indent="0">
              <a:spcBef>
                <a:spcPts val="0"/>
              </a:spcBef>
              <a:buNone/>
              <a:defRPr sz="2000"/>
            </a:lvl5pPr>
            <a:lvl6pPr lvl="5" indent="0">
              <a:spcBef>
                <a:spcPts val="0"/>
              </a:spcBef>
              <a:buNone/>
              <a:defRPr sz="2000"/>
            </a:lvl6pPr>
            <a:lvl7pPr lvl="6" indent="0">
              <a:spcBef>
                <a:spcPts val="0"/>
              </a:spcBef>
              <a:buNone/>
              <a:defRPr sz="2000"/>
            </a:lvl7pPr>
            <a:lvl8pPr lvl="7" indent="0">
              <a:spcBef>
                <a:spcPts val="0"/>
              </a:spcBef>
              <a:buNone/>
              <a:defRPr sz="2000"/>
            </a:lvl8pPr>
            <a:lvl9pPr lvl="8" indent="0">
              <a:spcBef>
                <a:spcPts val="0"/>
              </a:spcBef>
              <a:buNone/>
              <a:defRPr sz="2000"/>
            </a:lvl9pPr>
          </a:lstStyle>
          <a:p>
            <a:endParaRPr/>
          </a:p>
        </p:txBody>
      </p:sp>
      <p:sp>
        <p:nvSpPr>
          <p:cNvPr id="94" name="Shape 94"/>
          <p:cNvSpPr>
            <a:spLocks noGrp="1"/>
          </p:cNvSpPr>
          <p:nvPr>
            <p:ph type="pic" idx="2"/>
          </p:nvPr>
        </p:nvSpPr>
        <p:spPr>
          <a:xfrm>
            <a:off x="2389717" y="612775"/>
            <a:ext cx="7315199" cy="4114800"/>
          </a:xfrm>
          <a:prstGeom prst="rect">
            <a:avLst/>
          </a:prstGeom>
          <a:noFill/>
          <a:ln>
            <a:noFill/>
          </a:ln>
        </p:spPr>
        <p:txBody>
          <a:bodyPr lIns="77912" tIns="77912" rIns="77912" bIns="77912" anchor="t" anchorCtr="0"/>
          <a:lstStyle>
            <a:lvl1pPr marL="0" marR="0" lvl="0" indent="0" algn="l" rtl="0">
              <a:spcBef>
                <a:spcPts val="772"/>
              </a:spcBef>
              <a:buClr>
                <a:schemeClr val="dk1"/>
              </a:buClr>
              <a:buFont typeface="Arial"/>
              <a:buNone/>
              <a:defRPr sz="3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44128" marR="0" lvl="1" indent="-10209" algn="l" rtl="0">
              <a:spcBef>
                <a:spcPts val="659"/>
              </a:spcBef>
              <a:buClr>
                <a:schemeClr val="dk1"/>
              </a:buClr>
              <a:buFont typeface="Arial"/>
              <a:buNone/>
              <a:defRPr sz="333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088255" marR="0" lvl="2" indent="-5988" algn="l" rtl="0">
              <a:spcBef>
                <a:spcPts val="568"/>
              </a:spcBef>
              <a:buClr>
                <a:schemeClr val="dk1"/>
              </a:buClr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32386" marR="0" lvl="3" indent="-1771" algn="l" rtl="0">
              <a:spcBef>
                <a:spcPts val="477"/>
              </a:spcBef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176514" marR="0" lvl="4" indent="-11978" algn="l" rtl="0">
              <a:spcBef>
                <a:spcPts val="477"/>
              </a:spcBef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20641" marR="0" lvl="5" indent="-7760" algn="l" rtl="0">
              <a:spcBef>
                <a:spcPts val="477"/>
              </a:spcBef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64772" marR="0" lvl="6" indent="-3540" algn="l" rtl="0">
              <a:spcBef>
                <a:spcPts val="477"/>
              </a:spcBef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808898" marR="0" lvl="7" indent="-13749" algn="l" rtl="0">
              <a:spcBef>
                <a:spcPts val="477"/>
              </a:spcBef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353027" marR="0" lvl="8" indent="-9529" algn="l" rtl="0">
              <a:spcBef>
                <a:spcPts val="477"/>
              </a:spcBef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2389717" y="5367338"/>
            <a:ext cx="7315199" cy="804861"/>
          </a:xfrm>
          <a:prstGeom prst="rect">
            <a:avLst/>
          </a:prstGeom>
          <a:noFill/>
          <a:ln>
            <a:noFill/>
          </a:ln>
        </p:spPr>
        <p:txBody>
          <a:bodyPr lIns="77912" tIns="77912" rIns="77912" bIns="77912" anchor="t" anchorCtr="0"/>
          <a:lstStyle>
            <a:lvl1pPr marL="0" marR="0" lvl="0" indent="0" algn="l" rtl="0">
              <a:spcBef>
                <a:spcPts val="341"/>
              </a:spcBef>
              <a:buClr>
                <a:schemeClr val="dk1"/>
              </a:buClr>
              <a:buFont typeface="Arial"/>
              <a:buNone/>
              <a:defRPr sz="173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44128" marR="0" lvl="1" indent="-10209" algn="l" rtl="0">
              <a:spcBef>
                <a:spcPts val="296"/>
              </a:spcBef>
              <a:buClr>
                <a:schemeClr val="dk1"/>
              </a:buClr>
              <a:buFont typeface="Arial"/>
              <a:buNone/>
              <a:defRPr sz="14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088255" marR="0" lvl="2" indent="-5988" algn="l" rtl="0">
              <a:spcBef>
                <a:spcPts val="227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32386" marR="0" lvl="3" indent="-1771" algn="l" rtl="0">
              <a:spcBef>
                <a:spcPts val="227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176514" marR="0" lvl="4" indent="-11978" algn="l" rtl="0">
              <a:spcBef>
                <a:spcPts val="227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20641" marR="0" lvl="5" indent="-7760" algn="l" rtl="0">
              <a:spcBef>
                <a:spcPts val="227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64772" marR="0" lvl="6" indent="-3540" algn="l" rtl="0">
              <a:spcBef>
                <a:spcPts val="227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808898" marR="0" lvl="7" indent="-13749" algn="l" rtl="0">
              <a:spcBef>
                <a:spcPts val="227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353027" marR="0" lvl="8" indent="-9529" algn="l" rtl="0">
              <a:spcBef>
                <a:spcPts val="227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6" name="Shape 96"/>
          <p:cNvSpPr txBox="1">
            <a:spLocks noGrp="1"/>
          </p:cNvSpPr>
          <p:nvPr>
            <p:ph type="dt" idx="10"/>
          </p:nvPr>
        </p:nvSpPr>
        <p:spPr>
          <a:xfrm>
            <a:off x="609600" y="6356364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lIns="77912" tIns="77912" rIns="77912" bIns="77912" anchor="ctr" anchorCtr="0"/>
          <a:lstStyle>
            <a:lvl1pPr marL="0" marR="0" lvl="0" indent="0" algn="l" rtl="0">
              <a:spcBef>
                <a:spcPts val="0"/>
              </a:spcBef>
              <a:buNone/>
              <a:defRPr sz="1467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9488" marR="0" lvl="1" indent="0" algn="l" rtl="0">
              <a:spcBef>
                <a:spcPts val="0"/>
              </a:spcBef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038977" marR="0" lvl="2" indent="0" algn="l" rtl="0">
              <a:spcBef>
                <a:spcPts val="0"/>
              </a:spcBef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558465" marR="0" lvl="3" indent="0" algn="l" rtl="0">
              <a:spcBef>
                <a:spcPts val="0"/>
              </a:spcBef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77952" marR="0" lvl="4" indent="0" algn="l" rtl="0">
              <a:spcBef>
                <a:spcPts val="0"/>
              </a:spcBef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97440" marR="0" lvl="5" indent="0" algn="l" rtl="0">
              <a:spcBef>
                <a:spcPts val="0"/>
              </a:spcBef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116929" marR="0" lvl="6" indent="0" algn="l" rtl="0">
              <a:spcBef>
                <a:spcPts val="0"/>
              </a:spcBef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36417" marR="0" lvl="7" indent="0" algn="l" rtl="0">
              <a:spcBef>
                <a:spcPts val="0"/>
              </a:spcBef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55905" marR="0" lvl="8" indent="0" algn="l" rtl="0">
              <a:spcBef>
                <a:spcPts val="0"/>
              </a:spcBef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altLang="ja-JP" dirty="0" smtClean="0"/>
              <a:t>01/30/2017</a:t>
            </a:r>
            <a:endParaRPr dirty="0"/>
          </a:p>
        </p:txBody>
      </p:sp>
      <p:sp>
        <p:nvSpPr>
          <p:cNvPr id="97" name="Shape 97"/>
          <p:cNvSpPr txBox="1">
            <a:spLocks noGrp="1"/>
          </p:cNvSpPr>
          <p:nvPr>
            <p:ph type="ftr" idx="11"/>
          </p:nvPr>
        </p:nvSpPr>
        <p:spPr>
          <a:xfrm>
            <a:off x="3751389" y="6356364"/>
            <a:ext cx="4689225" cy="365125"/>
          </a:xfrm>
          <a:prstGeom prst="rect">
            <a:avLst/>
          </a:prstGeom>
          <a:noFill/>
          <a:ln>
            <a:noFill/>
          </a:ln>
        </p:spPr>
        <p:txBody>
          <a:bodyPr lIns="77912" tIns="77912" rIns="77912" bIns="77912" anchor="ctr" anchorCtr="0"/>
          <a:lstStyle>
            <a:lvl1pPr marL="0" marR="0" lvl="0" indent="0" algn="ctr" rtl="0">
              <a:spcBef>
                <a:spcPts val="0"/>
              </a:spcBef>
              <a:buNone/>
              <a:defRPr sz="1467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9488" marR="0" lvl="1" indent="0" algn="l" rtl="0">
              <a:spcBef>
                <a:spcPts val="0"/>
              </a:spcBef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038977" marR="0" lvl="2" indent="0" algn="l" rtl="0">
              <a:spcBef>
                <a:spcPts val="0"/>
              </a:spcBef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558465" marR="0" lvl="3" indent="0" algn="l" rtl="0">
              <a:spcBef>
                <a:spcPts val="0"/>
              </a:spcBef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77952" marR="0" lvl="4" indent="0" algn="l" rtl="0">
              <a:spcBef>
                <a:spcPts val="0"/>
              </a:spcBef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97440" marR="0" lvl="5" indent="0" algn="l" rtl="0">
              <a:spcBef>
                <a:spcPts val="0"/>
              </a:spcBef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116929" marR="0" lvl="6" indent="0" algn="l" rtl="0">
              <a:spcBef>
                <a:spcPts val="0"/>
              </a:spcBef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36417" marR="0" lvl="7" indent="0" algn="l" rtl="0">
              <a:spcBef>
                <a:spcPts val="0"/>
              </a:spcBef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55905" marR="0" lvl="8" indent="0" algn="l" rtl="0">
              <a:spcBef>
                <a:spcPts val="0"/>
              </a:spcBef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dirty="0" smtClean="0"/>
              <a:t>Manufacturing Improvement Yokoten Center</a:t>
            </a:r>
            <a:endParaRPr dirty="0"/>
          </a:p>
        </p:txBody>
      </p:sp>
      <p:sp>
        <p:nvSpPr>
          <p:cNvPr id="98" name="Shape 98"/>
          <p:cNvSpPr txBox="1">
            <a:spLocks noGrp="1"/>
          </p:cNvSpPr>
          <p:nvPr>
            <p:ph type="sldNum" idx="12"/>
          </p:nvPr>
        </p:nvSpPr>
        <p:spPr>
          <a:xfrm>
            <a:off x="8737600" y="6356364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lIns="81619" tIns="40799" rIns="81619" bIns="40799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1467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en-US" sz="1467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9" name="Shape 99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745135" y="144464"/>
            <a:ext cx="2214032" cy="38258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0" name="Shape 100"/>
          <p:cNvCxnSpPr/>
          <p:nvPr/>
        </p:nvCxnSpPr>
        <p:spPr>
          <a:xfrm>
            <a:off x="508001" y="609600"/>
            <a:ext cx="11002863" cy="0"/>
          </a:xfrm>
          <a:prstGeom prst="straightConnector1">
            <a:avLst/>
          </a:prstGeom>
          <a:noFill/>
          <a:ln w="28575" cap="flat" cmpd="sng">
            <a:solidFill>
              <a:srgbClr val="4A7DBA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6817002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タイトルと縦書きテキスト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lIns="77912" tIns="77912" rIns="77912" bIns="77912" anchor="t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5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2000"/>
            </a:lvl2pPr>
            <a:lvl3pPr lvl="2" indent="0">
              <a:spcBef>
                <a:spcPts val="0"/>
              </a:spcBef>
              <a:buNone/>
              <a:defRPr sz="2000"/>
            </a:lvl3pPr>
            <a:lvl4pPr lvl="3" indent="0">
              <a:spcBef>
                <a:spcPts val="0"/>
              </a:spcBef>
              <a:buNone/>
              <a:defRPr sz="2000"/>
            </a:lvl4pPr>
            <a:lvl5pPr lvl="4" indent="0">
              <a:spcBef>
                <a:spcPts val="0"/>
              </a:spcBef>
              <a:buNone/>
              <a:defRPr sz="2000"/>
            </a:lvl5pPr>
            <a:lvl6pPr lvl="5" indent="0">
              <a:spcBef>
                <a:spcPts val="0"/>
              </a:spcBef>
              <a:buNone/>
              <a:defRPr sz="2000"/>
            </a:lvl6pPr>
            <a:lvl7pPr lvl="6" indent="0">
              <a:spcBef>
                <a:spcPts val="0"/>
              </a:spcBef>
              <a:buNone/>
              <a:defRPr sz="2000"/>
            </a:lvl7pPr>
            <a:lvl8pPr lvl="7" indent="0">
              <a:spcBef>
                <a:spcPts val="0"/>
              </a:spcBef>
              <a:buNone/>
              <a:defRPr sz="2000"/>
            </a:lvl8pPr>
            <a:lvl9pPr lvl="8" indent="0">
              <a:spcBef>
                <a:spcPts val="0"/>
              </a:spcBef>
              <a:buNone/>
              <a:defRPr sz="2000"/>
            </a:lvl9pPr>
          </a:lstStyle>
          <a:p>
            <a:endParaRPr/>
          </a:p>
        </p:txBody>
      </p:sp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 rot="5400000">
            <a:off x="3833019" y="-1623215"/>
            <a:ext cx="4525963" cy="10972800"/>
          </a:xfrm>
          <a:prstGeom prst="rect">
            <a:avLst/>
          </a:prstGeom>
          <a:noFill/>
          <a:ln>
            <a:noFill/>
          </a:ln>
        </p:spPr>
        <p:txBody>
          <a:bodyPr lIns="77912" tIns="77912" rIns="77912" bIns="77912" anchor="t" anchorCtr="0"/>
          <a:lstStyle>
            <a:lvl1pPr marL="408096" marR="0" lvl="0" indent="-162783" algn="l" rtl="0">
              <a:spcBef>
                <a:spcPts val="772"/>
              </a:spcBef>
              <a:buClr>
                <a:schemeClr val="dk1"/>
              </a:buClr>
              <a:buSzPct val="100000"/>
              <a:buFont typeface="Arial"/>
              <a:buChar char="•"/>
              <a:defRPr sz="3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884209" marR="0" lvl="1" indent="-141050" algn="l" rtl="0">
              <a:spcBef>
                <a:spcPts val="659"/>
              </a:spcBef>
              <a:buClr>
                <a:schemeClr val="dk1"/>
              </a:buClr>
              <a:buSzPct val="100000"/>
              <a:buFont typeface="Arial"/>
              <a:buChar char="–"/>
              <a:defRPr sz="333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60321" marR="0" lvl="2" indent="-97676" algn="l" rtl="0">
              <a:spcBef>
                <a:spcPts val="568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904448" marR="0" lvl="3" indent="-122316" algn="l" rtl="0">
              <a:spcBef>
                <a:spcPts val="477"/>
              </a:spcBef>
              <a:buClr>
                <a:schemeClr val="dk1"/>
              </a:buClr>
              <a:buSzPct val="1000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448579" marR="0" lvl="4" indent="-132527" algn="l" rtl="0">
              <a:spcBef>
                <a:spcPts val="477"/>
              </a:spcBef>
              <a:buClr>
                <a:schemeClr val="dk1"/>
              </a:buClr>
              <a:buSzPct val="1000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992708" marR="0" lvl="5" indent="-128306" algn="l" rtl="0">
              <a:spcBef>
                <a:spcPts val="477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536834" marR="0" lvl="6" indent="-124085" algn="l" rtl="0">
              <a:spcBef>
                <a:spcPts val="477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080965" marR="0" lvl="7" indent="-134298" algn="l" rtl="0">
              <a:spcBef>
                <a:spcPts val="477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625091" marR="0" lvl="8" indent="-130075" algn="l" rtl="0">
              <a:spcBef>
                <a:spcPts val="477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4" name="Shape 104"/>
          <p:cNvSpPr txBox="1">
            <a:spLocks noGrp="1"/>
          </p:cNvSpPr>
          <p:nvPr>
            <p:ph type="dt" idx="10"/>
          </p:nvPr>
        </p:nvSpPr>
        <p:spPr>
          <a:xfrm>
            <a:off x="609600" y="6356364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lIns="77912" tIns="77912" rIns="77912" bIns="77912" anchor="ctr" anchorCtr="0"/>
          <a:lstStyle>
            <a:lvl1pPr marL="0" marR="0" lvl="0" indent="0" algn="l" rtl="0">
              <a:spcBef>
                <a:spcPts val="0"/>
              </a:spcBef>
              <a:buNone/>
              <a:defRPr sz="1467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9488" marR="0" lvl="1" indent="0" algn="l" rtl="0">
              <a:spcBef>
                <a:spcPts val="0"/>
              </a:spcBef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038977" marR="0" lvl="2" indent="0" algn="l" rtl="0">
              <a:spcBef>
                <a:spcPts val="0"/>
              </a:spcBef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558465" marR="0" lvl="3" indent="0" algn="l" rtl="0">
              <a:spcBef>
                <a:spcPts val="0"/>
              </a:spcBef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77952" marR="0" lvl="4" indent="0" algn="l" rtl="0">
              <a:spcBef>
                <a:spcPts val="0"/>
              </a:spcBef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97440" marR="0" lvl="5" indent="0" algn="l" rtl="0">
              <a:spcBef>
                <a:spcPts val="0"/>
              </a:spcBef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116929" marR="0" lvl="6" indent="0" algn="l" rtl="0">
              <a:spcBef>
                <a:spcPts val="0"/>
              </a:spcBef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36417" marR="0" lvl="7" indent="0" algn="l" rtl="0">
              <a:spcBef>
                <a:spcPts val="0"/>
              </a:spcBef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55905" marR="0" lvl="8" indent="0" algn="l" rtl="0">
              <a:spcBef>
                <a:spcPts val="0"/>
              </a:spcBef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altLang="ja-JP" dirty="0" smtClean="0"/>
              <a:t>01/30/2017</a:t>
            </a:r>
            <a:endParaRPr dirty="0"/>
          </a:p>
        </p:txBody>
      </p:sp>
      <p:sp>
        <p:nvSpPr>
          <p:cNvPr id="105" name="Shape 105"/>
          <p:cNvSpPr txBox="1">
            <a:spLocks noGrp="1"/>
          </p:cNvSpPr>
          <p:nvPr>
            <p:ph type="ftr" idx="11"/>
          </p:nvPr>
        </p:nvSpPr>
        <p:spPr>
          <a:xfrm>
            <a:off x="3751389" y="6356364"/>
            <a:ext cx="4689225" cy="365125"/>
          </a:xfrm>
          <a:prstGeom prst="rect">
            <a:avLst/>
          </a:prstGeom>
          <a:noFill/>
          <a:ln>
            <a:noFill/>
          </a:ln>
        </p:spPr>
        <p:txBody>
          <a:bodyPr lIns="77912" tIns="77912" rIns="77912" bIns="77912" anchor="ctr" anchorCtr="0"/>
          <a:lstStyle>
            <a:lvl1pPr marL="0" marR="0" lvl="0" indent="0" algn="ctr" rtl="0">
              <a:spcBef>
                <a:spcPts val="0"/>
              </a:spcBef>
              <a:buNone/>
              <a:defRPr sz="1467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9488" marR="0" lvl="1" indent="0" algn="l" rtl="0">
              <a:spcBef>
                <a:spcPts val="0"/>
              </a:spcBef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038977" marR="0" lvl="2" indent="0" algn="l" rtl="0">
              <a:spcBef>
                <a:spcPts val="0"/>
              </a:spcBef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558465" marR="0" lvl="3" indent="0" algn="l" rtl="0">
              <a:spcBef>
                <a:spcPts val="0"/>
              </a:spcBef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77952" marR="0" lvl="4" indent="0" algn="l" rtl="0">
              <a:spcBef>
                <a:spcPts val="0"/>
              </a:spcBef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97440" marR="0" lvl="5" indent="0" algn="l" rtl="0">
              <a:spcBef>
                <a:spcPts val="0"/>
              </a:spcBef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116929" marR="0" lvl="6" indent="0" algn="l" rtl="0">
              <a:spcBef>
                <a:spcPts val="0"/>
              </a:spcBef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36417" marR="0" lvl="7" indent="0" algn="l" rtl="0">
              <a:spcBef>
                <a:spcPts val="0"/>
              </a:spcBef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55905" marR="0" lvl="8" indent="0" algn="l" rtl="0">
              <a:spcBef>
                <a:spcPts val="0"/>
              </a:spcBef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dirty="0" smtClean="0"/>
              <a:t>Manufacturing Improvement Yokoten Center</a:t>
            </a:r>
            <a:endParaRPr dirty="0"/>
          </a:p>
        </p:txBody>
      </p:sp>
      <p:sp>
        <p:nvSpPr>
          <p:cNvPr id="106" name="Shape 106"/>
          <p:cNvSpPr txBox="1">
            <a:spLocks noGrp="1"/>
          </p:cNvSpPr>
          <p:nvPr>
            <p:ph type="sldNum" idx="12"/>
          </p:nvPr>
        </p:nvSpPr>
        <p:spPr>
          <a:xfrm>
            <a:off x="8737600" y="6356364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lIns="81619" tIns="40799" rIns="81619" bIns="40799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1467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en-US" sz="1467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7" name="Shape 107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745135" y="144464"/>
            <a:ext cx="2214032" cy="38258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8" name="Shape 108"/>
          <p:cNvCxnSpPr/>
          <p:nvPr/>
        </p:nvCxnSpPr>
        <p:spPr>
          <a:xfrm>
            <a:off x="508001" y="609600"/>
            <a:ext cx="11002863" cy="0"/>
          </a:xfrm>
          <a:prstGeom prst="straightConnector1">
            <a:avLst/>
          </a:prstGeom>
          <a:noFill/>
          <a:ln w="28575" cap="flat" cmpd="sng">
            <a:solidFill>
              <a:srgbClr val="4A7DBA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6335122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縦書きタイトルと縦書きテキスト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 rot="5400000">
            <a:off x="7285038" y="1828805"/>
            <a:ext cx="5851525" cy="2743200"/>
          </a:xfrm>
          <a:prstGeom prst="rect">
            <a:avLst/>
          </a:prstGeom>
          <a:noFill/>
          <a:ln>
            <a:noFill/>
          </a:ln>
        </p:spPr>
        <p:txBody>
          <a:bodyPr lIns="77912" tIns="77912" rIns="77912" bIns="77912" anchor="t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5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2000"/>
            </a:lvl2pPr>
            <a:lvl3pPr lvl="2" indent="0">
              <a:spcBef>
                <a:spcPts val="0"/>
              </a:spcBef>
              <a:buNone/>
              <a:defRPr sz="2000"/>
            </a:lvl3pPr>
            <a:lvl4pPr lvl="3" indent="0">
              <a:spcBef>
                <a:spcPts val="0"/>
              </a:spcBef>
              <a:buNone/>
              <a:defRPr sz="2000"/>
            </a:lvl4pPr>
            <a:lvl5pPr lvl="4" indent="0">
              <a:spcBef>
                <a:spcPts val="0"/>
              </a:spcBef>
              <a:buNone/>
              <a:defRPr sz="2000"/>
            </a:lvl5pPr>
            <a:lvl6pPr lvl="5" indent="0">
              <a:spcBef>
                <a:spcPts val="0"/>
              </a:spcBef>
              <a:buNone/>
              <a:defRPr sz="2000"/>
            </a:lvl6pPr>
            <a:lvl7pPr lvl="6" indent="0">
              <a:spcBef>
                <a:spcPts val="0"/>
              </a:spcBef>
              <a:buNone/>
              <a:defRPr sz="2000"/>
            </a:lvl7pPr>
            <a:lvl8pPr lvl="7" indent="0">
              <a:spcBef>
                <a:spcPts val="0"/>
              </a:spcBef>
              <a:buNone/>
              <a:defRPr sz="2000"/>
            </a:lvl8pPr>
            <a:lvl9pPr lvl="8" indent="0">
              <a:spcBef>
                <a:spcPts val="0"/>
              </a:spcBef>
              <a:buNone/>
              <a:defRPr sz="2000"/>
            </a:lvl9pPr>
          </a:lstStyle>
          <a:p>
            <a:endParaRPr/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 rot="5400000">
            <a:off x="1697038" y="-812795"/>
            <a:ext cx="5851525" cy="8026400"/>
          </a:xfrm>
          <a:prstGeom prst="rect">
            <a:avLst/>
          </a:prstGeom>
          <a:noFill/>
          <a:ln>
            <a:noFill/>
          </a:ln>
        </p:spPr>
        <p:txBody>
          <a:bodyPr lIns="77912" tIns="77912" rIns="77912" bIns="77912" anchor="t" anchorCtr="0"/>
          <a:lstStyle>
            <a:lvl1pPr marL="408096" marR="0" lvl="0" indent="-162783" algn="l" rtl="0">
              <a:spcBef>
                <a:spcPts val="772"/>
              </a:spcBef>
              <a:buClr>
                <a:schemeClr val="dk1"/>
              </a:buClr>
              <a:buSzPct val="100000"/>
              <a:buFont typeface="Arial"/>
              <a:buChar char="•"/>
              <a:defRPr sz="3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884209" marR="0" lvl="1" indent="-141050" algn="l" rtl="0">
              <a:spcBef>
                <a:spcPts val="659"/>
              </a:spcBef>
              <a:buClr>
                <a:schemeClr val="dk1"/>
              </a:buClr>
              <a:buSzPct val="100000"/>
              <a:buFont typeface="Arial"/>
              <a:buChar char="–"/>
              <a:defRPr sz="333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60321" marR="0" lvl="2" indent="-97676" algn="l" rtl="0">
              <a:spcBef>
                <a:spcPts val="568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904448" marR="0" lvl="3" indent="-122316" algn="l" rtl="0">
              <a:spcBef>
                <a:spcPts val="477"/>
              </a:spcBef>
              <a:buClr>
                <a:schemeClr val="dk1"/>
              </a:buClr>
              <a:buSzPct val="1000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448579" marR="0" lvl="4" indent="-132527" algn="l" rtl="0">
              <a:spcBef>
                <a:spcPts val="477"/>
              </a:spcBef>
              <a:buClr>
                <a:schemeClr val="dk1"/>
              </a:buClr>
              <a:buSzPct val="1000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992708" marR="0" lvl="5" indent="-128306" algn="l" rtl="0">
              <a:spcBef>
                <a:spcPts val="477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536834" marR="0" lvl="6" indent="-124085" algn="l" rtl="0">
              <a:spcBef>
                <a:spcPts val="477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080965" marR="0" lvl="7" indent="-134298" algn="l" rtl="0">
              <a:spcBef>
                <a:spcPts val="477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625091" marR="0" lvl="8" indent="-130075" algn="l" rtl="0">
              <a:spcBef>
                <a:spcPts val="477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2" name="Shape 112"/>
          <p:cNvSpPr txBox="1">
            <a:spLocks noGrp="1"/>
          </p:cNvSpPr>
          <p:nvPr>
            <p:ph type="dt" idx="10"/>
          </p:nvPr>
        </p:nvSpPr>
        <p:spPr>
          <a:xfrm>
            <a:off x="609600" y="6356364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lIns="77912" tIns="77912" rIns="77912" bIns="77912" anchor="ctr" anchorCtr="0"/>
          <a:lstStyle>
            <a:lvl1pPr marL="0" marR="0" lvl="0" indent="0" algn="l" rtl="0">
              <a:spcBef>
                <a:spcPts val="0"/>
              </a:spcBef>
              <a:buNone/>
              <a:defRPr sz="1467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9488" marR="0" lvl="1" indent="0" algn="l" rtl="0">
              <a:spcBef>
                <a:spcPts val="0"/>
              </a:spcBef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038977" marR="0" lvl="2" indent="0" algn="l" rtl="0">
              <a:spcBef>
                <a:spcPts val="0"/>
              </a:spcBef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558465" marR="0" lvl="3" indent="0" algn="l" rtl="0">
              <a:spcBef>
                <a:spcPts val="0"/>
              </a:spcBef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77952" marR="0" lvl="4" indent="0" algn="l" rtl="0">
              <a:spcBef>
                <a:spcPts val="0"/>
              </a:spcBef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97440" marR="0" lvl="5" indent="0" algn="l" rtl="0">
              <a:spcBef>
                <a:spcPts val="0"/>
              </a:spcBef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116929" marR="0" lvl="6" indent="0" algn="l" rtl="0">
              <a:spcBef>
                <a:spcPts val="0"/>
              </a:spcBef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36417" marR="0" lvl="7" indent="0" algn="l" rtl="0">
              <a:spcBef>
                <a:spcPts val="0"/>
              </a:spcBef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55905" marR="0" lvl="8" indent="0" algn="l" rtl="0">
              <a:spcBef>
                <a:spcPts val="0"/>
              </a:spcBef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altLang="ja-JP" dirty="0" smtClean="0"/>
              <a:t>01/30/2017</a:t>
            </a:r>
            <a:endParaRPr dirty="0"/>
          </a:p>
        </p:txBody>
      </p:sp>
      <p:sp>
        <p:nvSpPr>
          <p:cNvPr id="113" name="Shape 113"/>
          <p:cNvSpPr txBox="1">
            <a:spLocks noGrp="1"/>
          </p:cNvSpPr>
          <p:nvPr>
            <p:ph type="ftr" idx="11"/>
          </p:nvPr>
        </p:nvSpPr>
        <p:spPr>
          <a:xfrm>
            <a:off x="3751389" y="6356364"/>
            <a:ext cx="4689225" cy="365125"/>
          </a:xfrm>
          <a:prstGeom prst="rect">
            <a:avLst/>
          </a:prstGeom>
          <a:noFill/>
          <a:ln>
            <a:noFill/>
          </a:ln>
        </p:spPr>
        <p:txBody>
          <a:bodyPr lIns="77912" tIns="77912" rIns="77912" bIns="77912" anchor="ctr" anchorCtr="0"/>
          <a:lstStyle>
            <a:lvl1pPr marL="0" marR="0" lvl="0" indent="0" algn="ctr" rtl="0">
              <a:spcBef>
                <a:spcPts val="0"/>
              </a:spcBef>
              <a:buNone/>
              <a:defRPr sz="1467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9488" marR="0" lvl="1" indent="0" algn="l" rtl="0">
              <a:spcBef>
                <a:spcPts val="0"/>
              </a:spcBef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038977" marR="0" lvl="2" indent="0" algn="l" rtl="0">
              <a:spcBef>
                <a:spcPts val="0"/>
              </a:spcBef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558465" marR="0" lvl="3" indent="0" algn="l" rtl="0">
              <a:spcBef>
                <a:spcPts val="0"/>
              </a:spcBef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77952" marR="0" lvl="4" indent="0" algn="l" rtl="0">
              <a:spcBef>
                <a:spcPts val="0"/>
              </a:spcBef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97440" marR="0" lvl="5" indent="0" algn="l" rtl="0">
              <a:spcBef>
                <a:spcPts val="0"/>
              </a:spcBef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116929" marR="0" lvl="6" indent="0" algn="l" rtl="0">
              <a:spcBef>
                <a:spcPts val="0"/>
              </a:spcBef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36417" marR="0" lvl="7" indent="0" algn="l" rtl="0">
              <a:spcBef>
                <a:spcPts val="0"/>
              </a:spcBef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55905" marR="0" lvl="8" indent="0" algn="l" rtl="0">
              <a:spcBef>
                <a:spcPts val="0"/>
              </a:spcBef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dirty="0" smtClean="0"/>
              <a:t>Manufacturing Improvement Yokoten Center</a:t>
            </a:r>
            <a:endParaRPr dirty="0"/>
          </a:p>
        </p:txBody>
      </p:sp>
      <p:sp>
        <p:nvSpPr>
          <p:cNvPr id="114" name="Shape 114"/>
          <p:cNvSpPr txBox="1">
            <a:spLocks noGrp="1"/>
          </p:cNvSpPr>
          <p:nvPr>
            <p:ph type="sldNum" idx="12"/>
          </p:nvPr>
        </p:nvSpPr>
        <p:spPr>
          <a:xfrm>
            <a:off x="8737600" y="6356364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lIns="81619" tIns="40799" rIns="81619" bIns="40799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1467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en-US" sz="1467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5" name="Shape 115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745135" y="144464"/>
            <a:ext cx="2214032" cy="38258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6" name="Shape 116"/>
          <p:cNvCxnSpPr/>
          <p:nvPr/>
        </p:nvCxnSpPr>
        <p:spPr>
          <a:xfrm>
            <a:off x="508001" y="609600"/>
            <a:ext cx="11002863" cy="0"/>
          </a:xfrm>
          <a:prstGeom prst="straightConnector1">
            <a:avLst/>
          </a:prstGeom>
          <a:noFill/>
          <a:ln w="28575" cap="flat" cmpd="sng">
            <a:solidFill>
              <a:srgbClr val="4A7DBA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3997551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963084" y="4406915"/>
            <a:ext cx="10363200" cy="1362075"/>
          </a:xfrm>
          <a:prstGeom prst="rect">
            <a:avLst/>
          </a:prstGeom>
        </p:spPr>
        <p:txBody>
          <a:bodyPr lIns="77925" tIns="38963" rIns="77925" bIns="38963" anchor="t"/>
          <a:lstStyle>
            <a:lvl1pPr algn="l">
              <a:defRPr sz="4800" b="1" cap="all" baseline="0"/>
            </a:lvl1pPr>
          </a:lstStyle>
          <a:p>
            <a:r>
              <a:rPr kumimoji="1" lang="en-US" altLang="ja-JP" dirty="0" smtClean="0"/>
              <a:t>D000 P0 – NMB Master Title</a:t>
            </a:r>
            <a:endParaRPr kumimoji="1" lang="ja-JP" altLang="en-US"/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 hasCustomPrompt="1"/>
          </p:nvPr>
        </p:nvSpPr>
        <p:spPr>
          <a:xfrm>
            <a:off x="963084" y="2906722"/>
            <a:ext cx="10363200" cy="1500187"/>
          </a:xfrm>
          <a:prstGeom prst="rect">
            <a:avLst/>
          </a:prstGeom>
        </p:spPr>
        <p:txBody>
          <a:bodyPr lIns="77925" tIns="38963" rIns="77925" bIns="38963" anchor="b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54412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2pPr>
            <a:lvl3pPr marL="1088255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3pPr>
            <a:lvl4pPr marL="1632386" indent="0">
              <a:buNone/>
              <a:defRPr sz="1733">
                <a:solidFill>
                  <a:schemeClr val="tx1">
                    <a:tint val="75000"/>
                  </a:schemeClr>
                </a:solidFill>
              </a:defRPr>
            </a:lvl4pPr>
            <a:lvl5pPr marL="2176514" indent="0">
              <a:buNone/>
              <a:defRPr sz="1733">
                <a:solidFill>
                  <a:schemeClr val="tx1">
                    <a:tint val="75000"/>
                  </a:schemeClr>
                </a:solidFill>
              </a:defRPr>
            </a:lvl5pPr>
            <a:lvl6pPr marL="2720641" indent="0">
              <a:buNone/>
              <a:defRPr sz="1733">
                <a:solidFill>
                  <a:schemeClr val="tx1">
                    <a:tint val="75000"/>
                  </a:schemeClr>
                </a:solidFill>
              </a:defRPr>
            </a:lvl6pPr>
            <a:lvl7pPr marL="3264772" indent="0">
              <a:buNone/>
              <a:defRPr sz="1733">
                <a:solidFill>
                  <a:schemeClr val="tx1">
                    <a:tint val="75000"/>
                  </a:schemeClr>
                </a:solidFill>
              </a:defRPr>
            </a:lvl7pPr>
            <a:lvl8pPr marL="3808898" indent="0">
              <a:buNone/>
              <a:defRPr sz="1733">
                <a:solidFill>
                  <a:schemeClr val="tx1">
                    <a:tint val="75000"/>
                  </a:schemeClr>
                </a:solidFill>
              </a:defRPr>
            </a:lvl8pPr>
            <a:lvl9pPr marL="4353027" indent="0">
              <a:buNone/>
              <a:defRPr sz="17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en-US" altLang="ja-JP" dirty="0" smtClean="0"/>
              <a:t>MM/DD/YY – Rev.#</a:t>
            </a:r>
            <a:endParaRPr kumimoji="1" lang="ja-JP" altLang="en-US" smtClean="0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ja-JP" dirty="0" smtClean="0">
                <a:solidFill>
                  <a:prstClr val="black">
                    <a:tint val="75000"/>
                  </a:prstClr>
                </a:solidFill>
              </a:rPr>
              <a:t>01/30/2017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Manufacturing Improvement Yokoten Center</a:t>
            </a:r>
            <a:endParaRPr lang="en-US" dirty="0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D963CA9-8595-411C-9BE4-CE237CF2D03B}" type="slidenum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ja-JP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cxnSp>
        <p:nvCxnSpPr>
          <p:cNvPr id="8" name="直線コネクタ 2"/>
          <p:cNvCxnSpPr/>
          <p:nvPr userDrawn="1"/>
        </p:nvCxnSpPr>
        <p:spPr>
          <a:xfrm>
            <a:off x="508002" y="609600"/>
            <a:ext cx="11002863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2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903399" y="14513"/>
            <a:ext cx="3270739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8637173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dt" idx="10"/>
          </p:nvPr>
        </p:nvSpPr>
        <p:spPr>
          <a:xfrm>
            <a:off x="609600" y="6356364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lIns="77912" tIns="77912" rIns="77912" bIns="77912" anchor="ctr" anchorCtr="0"/>
          <a:lstStyle>
            <a:lvl1pPr marL="0" marR="0" lvl="0" indent="0" algn="l" rtl="0">
              <a:spcBef>
                <a:spcPts val="0"/>
              </a:spcBef>
              <a:buNone/>
              <a:defRPr sz="1467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9488" marR="0" lvl="1" indent="0" algn="l" rtl="0">
              <a:spcBef>
                <a:spcPts val="0"/>
              </a:spcBef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038977" marR="0" lvl="2" indent="0" algn="l" rtl="0">
              <a:spcBef>
                <a:spcPts val="0"/>
              </a:spcBef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558465" marR="0" lvl="3" indent="0" algn="l" rtl="0">
              <a:spcBef>
                <a:spcPts val="0"/>
              </a:spcBef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77952" marR="0" lvl="4" indent="0" algn="l" rtl="0">
              <a:spcBef>
                <a:spcPts val="0"/>
              </a:spcBef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97440" marR="0" lvl="5" indent="0" algn="l" rtl="0">
              <a:spcBef>
                <a:spcPts val="0"/>
              </a:spcBef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116929" marR="0" lvl="6" indent="0" algn="l" rtl="0">
              <a:spcBef>
                <a:spcPts val="0"/>
              </a:spcBef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36417" marR="0" lvl="7" indent="0" algn="l" rtl="0">
              <a:spcBef>
                <a:spcPts val="0"/>
              </a:spcBef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55905" marR="0" lvl="8" indent="0" algn="l" rtl="0">
              <a:spcBef>
                <a:spcPts val="0"/>
              </a:spcBef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altLang="ja-JP" dirty="0" smtClean="0"/>
              <a:t>01/30/2017</a:t>
            </a:r>
            <a:endParaRPr dirty="0"/>
          </a:p>
        </p:txBody>
      </p:sp>
      <p:sp>
        <p:nvSpPr>
          <p:cNvPr id="11" name="Shape 11"/>
          <p:cNvSpPr txBox="1">
            <a:spLocks noGrp="1"/>
          </p:cNvSpPr>
          <p:nvPr>
            <p:ph type="ftr" idx="11"/>
          </p:nvPr>
        </p:nvSpPr>
        <p:spPr>
          <a:xfrm>
            <a:off x="3751389" y="6356364"/>
            <a:ext cx="4689225" cy="365125"/>
          </a:xfrm>
          <a:prstGeom prst="rect">
            <a:avLst/>
          </a:prstGeom>
          <a:noFill/>
          <a:ln>
            <a:noFill/>
          </a:ln>
        </p:spPr>
        <p:txBody>
          <a:bodyPr lIns="77912" tIns="77912" rIns="77912" bIns="77912" anchor="ctr" anchorCtr="0"/>
          <a:lstStyle>
            <a:lvl1pPr marL="0" marR="0" lvl="0" indent="0" algn="ctr" rtl="0">
              <a:spcBef>
                <a:spcPts val="0"/>
              </a:spcBef>
              <a:buNone/>
              <a:defRPr sz="1467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9488" marR="0" lvl="1" indent="0" algn="l" rtl="0">
              <a:spcBef>
                <a:spcPts val="0"/>
              </a:spcBef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038977" marR="0" lvl="2" indent="0" algn="l" rtl="0">
              <a:spcBef>
                <a:spcPts val="0"/>
              </a:spcBef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558465" marR="0" lvl="3" indent="0" algn="l" rtl="0">
              <a:spcBef>
                <a:spcPts val="0"/>
              </a:spcBef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77952" marR="0" lvl="4" indent="0" algn="l" rtl="0">
              <a:spcBef>
                <a:spcPts val="0"/>
              </a:spcBef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97440" marR="0" lvl="5" indent="0" algn="l" rtl="0">
              <a:spcBef>
                <a:spcPts val="0"/>
              </a:spcBef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116929" marR="0" lvl="6" indent="0" algn="l" rtl="0">
              <a:spcBef>
                <a:spcPts val="0"/>
              </a:spcBef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36417" marR="0" lvl="7" indent="0" algn="l" rtl="0">
              <a:spcBef>
                <a:spcPts val="0"/>
              </a:spcBef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55905" marR="0" lvl="8" indent="0" algn="l" rtl="0">
              <a:spcBef>
                <a:spcPts val="0"/>
              </a:spcBef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dirty="0" smtClean="0"/>
              <a:t>Manufacturing Improvement Yokoten Center</a:t>
            </a:r>
            <a:endParaRPr dirty="0"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737600" y="6356364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lIns="81619" tIns="40799" rIns="81619" bIns="40799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1467" smtClean="0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pPr algn="r">
                <a:buSzPct val="25000"/>
              </a:pPr>
              <a:t>‹#›</a:t>
            </a:fld>
            <a:endParaRPr lang="en-US" sz="1467" dirty="0">
              <a:solidFill>
                <a:srgbClr val="888888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6006780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</p:sldLayoutIdLs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5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12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1.png"/><Relationship Id="rId11" Type="http://schemas.openxmlformats.org/officeDocument/2006/relationships/image" Target="../media/image45.png"/><Relationship Id="rId5" Type="http://schemas.openxmlformats.org/officeDocument/2006/relationships/image" Target="../media/image40.png"/><Relationship Id="rId10" Type="http://schemas.microsoft.com/office/2007/relationships/hdphoto" Target="../media/hdphoto11.wdp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Relationship Id="rId6" Type="http://schemas.microsoft.com/office/2007/relationships/hdphoto" Target="../media/hdphoto12.wdp"/><Relationship Id="rId5" Type="http://schemas.openxmlformats.org/officeDocument/2006/relationships/image" Target="../media/image46.pn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6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.png"/><Relationship Id="rId11" Type="http://schemas.microsoft.com/office/2007/relationships/hdphoto" Target="../media/hdphoto2.wdp"/><Relationship Id="rId5" Type="http://schemas.openxmlformats.org/officeDocument/2006/relationships/image" Target="../media/image7.png"/><Relationship Id="rId10" Type="http://schemas.openxmlformats.org/officeDocument/2006/relationships/image" Target="../media/image11.png"/><Relationship Id="rId4" Type="http://schemas.openxmlformats.org/officeDocument/2006/relationships/image" Target="../media/image6.png"/><Relationship Id="rId9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6" Type="http://schemas.microsoft.com/office/2007/relationships/hdphoto" Target="../media/hdphoto3.wdp"/><Relationship Id="rId11" Type="http://schemas.openxmlformats.org/officeDocument/2006/relationships/image" Target="../media/image16.png"/><Relationship Id="rId5" Type="http://schemas.openxmlformats.org/officeDocument/2006/relationships/image" Target="../media/image12.png"/><Relationship Id="rId10" Type="http://schemas.openxmlformats.org/officeDocument/2006/relationships/image" Target="../media/image15.png"/><Relationship Id="rId4" Type="http://schemas.microsoft.com/office/2007/relationships/hdphoto" Target="../media/hdphoto2.wdp"/><Relationship Id="rId9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8.png"/><Relationship Id="rId7" Type="http://schemas.openxmlformats.org/officeDocument/2006/relationships/image" Target="../media/image20.png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6" Type="http://schemas.microsoft.com/office/2007/relationships/hdphoto" Target="../media/hdphoto5.wdp"/><Relationship Id="rId11" Type="http://schemas.openxmlformats.org/officeDocument/2006/relationships/image" Target="../media/image14.png"/><Relationship Id="rId5" Type="http://schemas.openxmlformats.org/officeDocument/2006/relationships/image" Target="../media/image19.png"/><Relationship Id="rId10" Type="http://schemas.openxmlformats.org/officeDocument/2006/relationships/image" Target="../media/image15.png"/><Relationship Id="rId4" Type="http://schemas.openxmlformats.org/officeDocument/2006/relationships/image" Target="../media/image6.png"/><Relationship Id="rId9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microsoft.com/office/2007/relationships/hdphoto" Target="../media/hdphoto6.wdp"/><Relationship Id="rId3" Type="http://schemas.openxmlformats.org/officeDocument/2006/relationships/image" Target="../media/image22.png"/><Relationship Id="rId7" Type="http://schemas.openxmlformats.org/officeDocument/2006/relationships/image" Target="../media/image25.png"/><Relationship Id="rId12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.png"/><Relationship Id="rId11" Type="http://schemas.openxmlformats.org/officeDocument/2006/relationships/image" Target="../media/image28.png"/><Relationship Id="rId5" Type="http://schemas.openxmlformats.org/officeDocument/2006/relationships/image" Target="../media/image24.png"/><Relationship Id="rId10" Type="http://schemas.openxmlformats.org/officeDocument/2006/relationships/image" Target="../media/image5.png"/><Relationship Id="rId4" Type="http://schemas.openxmlformats.org/officeDocument/2006/relationships/image" Target="../media/image23.png"/><Relationship Id="rId9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21.png"/><Relationship Id="rId3" Type="http://schemas.openxmlformats.org/officeDocument/2006/relationships/image" Target="../media/image30.png"/><Relationship Id="rId7" Type="http://schemas.openxmlformats.org/officeDocument/2006/relationships/image" Target="../media/image33.png"/><Relationship Id="rId12" Type="http://schemas.microsoft.com/office/2007/relationships/hdphoto" Target="../media/hdphoto9.wdp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2.png"/><Relationship Id="rId11" Type="http://schemas.openxmlformats.org/officeDocument/2006/relationships/image" Target="../media/image35.png"/><Relationship Id="rId5" Type="http://schemas.microsoft.com/office/2007/relationships/hdphoto" Target="../media/hdphoto7.wdp"/><Relationship Id="rId10" Type="http://schemas.microsoft.com/office/2007/relationships/hdphoto" Target="../media/hdphoto8.wdp"/><Relationship Id="rId4" Type="http://schemas.openxmlformats.org/officeDocument/2006/relationships/image" Target="../media/image31.png"/><Relationship Id="rId9" Type="http://schemas.openxmlformats.org/officeDocument/2006/relationships/image" Target="../media/image3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4" Type="http://schemas.microsoft.com/office/2007/relationships/hdphoto" Target="../media/hdphoto10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defTabSz="1219170">
              <a:defRPr/>
            </a:pPr>
            <a:fld id="{3D963CA9-8595-411C-9BE4-CE237CF2D03B}" type="slidenum">
              <a:rPr lang="ja-JP" altLang="en-US" sz="1600" kern="0">
                <a:solidFill>
                  <a:prstClr val="black">
                    <a:tint val="75000"/>
                  </a:prstClr>
                </a:solidFill>
                <a:latin typeface="Arial"/>
                <a:cs typeface="Arial"/>
                <a:sym typeface="Arial"/>
              </a:rPr>
              <a:pPr algn="r" defTabSz="1219170">
                <a:defRPr/>
              </a:pPr>
              <a:t>1</a:t>
            </a:fld>
            <a:endParaRPr lang="ja-JP" altLang="en-US" sz="1600" kern="0" dirty="0">
              <a:solidFill>
                <a:prstClr val="black">
                  <a:tint val="75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89505" y="6356364"/>
            <a:ext cx="4689225" cy="365125"/>
          </a:xfrm>
        </p:spPr>
        <p:txBody>
          <a:bodyPr/>
          <a:lstStyle/>
          <a:p>
            <a:pPr defTabSz="1219170"/>
            <a:r>
              <a:rPr lang="en-US" sz="1600" kern="0" dirty="0">
                <a:latin typeface="Times New Roman" pitchFamily="18" charset="0"/>
                <a:cs typeface="Times New Roman" pitchFamily="18" charset="0"/>
              </a:rPr>
              <a:t>Manufacturing Improvement Yokoten Center</a:t>
            </a:r>
          </a:p>
        </p:txBody>
      </p:sp>
      <p:sp>
        <p:nvSpPr>
          <p:cNvPr id="15" name="Google Shape;222;p26"/>
          <p:cNvSpPr/>
          <p:nvPr/>
        </p:nvSpPr>
        <p:spPr>
          <a:xfrm>
            <a:off x="948600" y="1950089"/>
            <a:ext cx="2988918" cy="328904"/>
          </a:xfrm>
          <a:prstGeom prst="roundRect">
            <a:avLst>
              <a:gd name="adj" fmla="val 50000"/>
            </a:avLst>
          </a:prstGeom>
          <a:solidFill>
            <a:srgbClr val="CCFF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223;p26"/>
          <p:cNvSpPr txBox="1">
            <a:spLocks/>
          </p:cNvSpPr>
          <p:nvPr/>
        </p:nvSpPr>
        <p:spPr>
          <a:xfrm>
            <a:off x="948600" y="409227"/>
            <a:ext cx="10037587" cy="202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800" b="1" i="0" u="none" strike="noStrike" cap="all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sz="5000" kern="0" dirty="0">
                <a:latin typeface="Poppins Black"/>
                <a:ea typeface="Poppins Black"/>
                <a:cs typeface="Poppins Black"/>
                <a:sym typeface="Poppins Black"/>
              </a:rPr>
              <a:t>automated guided </a:t>
            </a:r>
            <a:endParaRPr lang="en-US" sz="5000" kern="0" dirty="0" smtClean="0">
              <a:latin typeface="Poppins Black"/>
              <a:ea typeface="Poppins Black"/>
              <a:cs typeface="Poppins Black"/>
              <a:sym typeface="Poppins Black"/>
            </a:endParaRPr>
          </a:p>
          <a:p>
            <a:r>
              <a:rPr lang="en-US" sz="5000" kern="0" dirty="0" smtClean="0">
                <a:latin typeface="Poppins Black"/>
                <a:ea typeface="Poppins Black"/>
                <a:cs typeface="Poppins Black"/>
                <a:sym typeface="Poppins Black"/>
              </a:rPr>
              <a:t>Vehicles (AGV)</a:t>
            </a:r>
            <a:endParaRPr lang="en-US" sz="5000" kern="0" dirty="0"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pic>
        <p:nvPicPr>
          <p:cNvPr id="1026" name="Picture 2" descr="รถ AGV ROBOT | Aei-solution.co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2910" y="1269248"/>
            <a:ext cx="6564566" cy="5019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2698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defTabSz="1219170">
              <a:defRPr/>
            </a:pPr>
            <a:fld id="{3D963CA9-8595-411C-9BE4-CE237CF2D03B}" type="slidenum">
              <a:rPr lang="ja-JP" altLang="en-US" sz="1600" kern="0">
                <a:solidFill>
                  <a:prstClr val="black">
                    <a:tint val="75000"/>
                  </a:prstClr>
                </a:solidFill>
                <a:latin typeface="Arial"/>
                <a:cs typeface="Arial"/>
                <a:sym typeface="Arial"/>
              </a:rPr>
              <a:pPr algn="r" defTabSz="1219170">
                <a:defRPr/>
              </a:pPr>
              <a:t>10</a:t>
            </a:fld>
            <a:endParaRPr lang="ja-JP" altLang="en-US" sz="1600" kern="0" dirty="0">
              <a:solidFill>
                <a:prstClr val="black">
                  <a:tint val="75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89505" y="6356364"/>
            <a:ext cx="4689225" cy="365125"/>
          </a:xfrm>
        </p:spPr>
        <p:txBody>
          <a:bodyPr/>
          <a:lstStyle/>
          <a:p>
            <a:pPr defTabSz="1219170"/>
            <a:r>
              <a:rPr lang="en-US" sz="1600" kern="0" dirty="0">
                <a:latin typeface="Times New Roman" pitchFamily="18" charset="0"/>
                <a:cs typeface="Times New Roman" pitchFamily="18" charset="0"/>
              </a:rPr>
              <a:t>Manufacturing Improvement Yokoten Center</a:t>
            </a:r>
          </a:p>
        </p:txBody>
      </p:sp>
      <p:pic>
        <p:nvPicPr>
          <p:cNvPr id="3074" name="Picture 2" descr="Thank you lettering Vectors &amp; Illustrations for Free Download | Freepi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8180" y="1312623"/>
            <a:ext cx="5962650" cy="4219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49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defTabSz="1219170">
              <a:defRPr/>
            </a:pPr>
            <a:fld id="{3D963CA9-8595-411C-9BE4-CE237CF2D03B}" type="slidenum">
              <a:rPr lang="ja-JP" altLang="en-US" sz="1600" kern="0">
                <a:solidFill>
                  <a:prstClr val="black">
                    <a:tint val="75000"/>
                  </a:prstClr>
                </a:solidFill>
                <a:latin typeface="Arial"/>
                <a:cs typeface="Arial"/>
                <a:sym typeface="Arial"/>
              </a:rPr>
              <a:pPr algn="r" defTabSz="1219170">
                <a:defRPr/>
              </a:pPr>
              <a:t>11</a:t>
            </a:fld>
            <a:endParaRPr lang="ja-JP" altLang="en-US" sz="1600" kern="0" dirty="0">
              <a:solidFill>
                <a:prstClr val="black">
                  <a:tint val="75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89505" y="6356364"/>
            <a:ext cx="4689225" cy="365125"/>
          </a:xfrm>
        </p:spPr>
        <p:txBody>
          <a:bodyPr/>
          <a:lstStyle/>
          <a:p>
            <a:pPr defTabSz="1219170"/>
            <a:r>
              <a:rPr lang="en-US" sz="1600" kern="0" dirty="0">
                <a:latin typeface="Times New Roman" pitchFamily="18" charset="0"/>
                <a:cs typeface="Times New Roman" pitchFamily="18" charset="0"/>
              </a:rPr>
              <a:t>Manufacturing Improvement Yokoten Center</a:t>
            </a:r>
          </a:p>
        </p:txBody>
      </p:sp>
      <p:sp>
        <p:nvSpPr>
          <p:cNvPr id="8" name="Google Shape;230;p27"/>
          <p:cNvSpPr txBox="1">
            <a:spLocks noGrp="1"/>
          </p:cNvSpPr>
          <p:nvPr>
            <p:ph type="title"/>
          </p:nvPr>
        </p:nvSpPr>
        <p:spPr>
          <a:xfrm>
            <a:off x="442414" y="742471"/>
            <a:ext cx="4360984" cy="8577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 smtClean="0">
                <a:latin typeface="Poppins Black" panose="020B0604020202020204" charset="0"/>
                <a:cs typeface="Poppins Black" panose="020B0604020202020204" charset="0"/>
              </a:rPr>
              <a:t>1. AGV HARDWARE</a:t>
            </a:r>
            <a:endParaRPr sz="3200" dirty="0">
              <a:latin typeface="Poppins Black" panose="020B0604020202020204" charset="0"/>
              <a:cs typeface="Poppins Black" panose="020B0604020202020204" charset="0"/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8984341" y="1750649"/>
            <a:ext cx="2351315" cy="36576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4 * DC motor gear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9271725" y="4838762"/>
            <a:ext cx="1776548" cy="36576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Battery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4399731" y="5895123"/>
            <a:ext cx="2677887" cy="36576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4 * </a:t>
            </a:r>
            <a:r>
              <a:rPr lang="en-US" b="1" dirty="0" err="1" smtClean="0">
                <a:solidFill>
                  <a:schemeClr val="tx1"/>
                </a:solidFill>
              </a:rPr>
              <a:t>Mecanum</a:t>
            </a:r>
            <a:r>
              <a:rPr lang="en-US" b="1" dirty="0" smtClean="0">
                <a:solidFill>
                  <a:schemeClr val="tx1"/>
                </a:solidFill>
              </a:rPr>
              <a:t> Wheel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4803398" y="2103086"/>
            <a:ext cx="1737359" cy="36576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Controller</a:t>
            </a:r>
            <a:endParaRPr lang="en-US" b="1" dirty="0">
              <a:solidFill>
                <a:schemeClr val="tx1"/>
              </a:solidFill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0" y="1352529"/>
            <a:ext cx="2242573" cy="2422758"/>
            <a:chOff x="131111" y="2352698"/>
            <a:chExt cx="2242573" cy="2422758"/>
          </a:xfrm>
        </p:grpSpPr>
        <p:sp>
          <p:nvSpPr>
            <p:cNvPr id="22" name="Rounded Rectangle 21"/>
            <p:cNvSpPr/>
            <p:nvPr/>
          </p:nvSpPr>
          <p:spPr>
            <a:xfrm>
              <a:off x="421276" y="3116578"/>
              <a:ext cx="1737359" cy="36576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err="1" smtClean="0">
                  <a:solidFill>
                    <a:schemeClr val="tx1"/>
                  </a:solidFill>
                </a:rPr>
                <a:t>Ydlidar</a:t>
              </a:r>
              <a:r>
                <a:rPr lang="en-US" b="1" dirty="0" smtClean="0">
                  <a:solidFill>
                    <a:schemeClr val="tx1"/>
                  </a:solidFill>
                </a:rPr>
                <a:t> G2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874" t="26557" r="27180" b="18703"/>
            <a:stretch/>
          </p:blipFill>
          <p:spPr>
            <a:xfrm>
              <a:off x="921674" y="2352698"/>
              <a:ext cx="736561" cy="656379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1111" y="3547851"/>
              <a:ext cx="1195086" cy="1227605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28827" y="3592678"/>
              <a:ext cx="1044857" cy="1182778"/>
            </a:xfrm>
            <a:prstGeom prst="rect">
              <a:avLst/>
            </a:prstGeom>
          </p:spPr>
        </p:pic>
      </p:grpSp>
      <p:grpSp>
        <p:nvGrpSpPr>
          <p:cNvPr id="40" name="Group 39"/>
          <p:cNvGrpSpPr/>
          <p:nvPr/>
        </p:nvGrpSpPr>
        <p:grpSpPr>
          <a:xfrm>
            <a:off x="152519" y="4253520"/>
            <a:ext cx="2125509" cy="1951433"/>
            <a:chOff x="59742" y="4636076"/>
            <a:chExt cx="2125509" cy="1951433"/>
          </a:xfrm>
        </p:grpSpPr>
        <p:sp>
          <p:nvSpPr>
            <p:cNvPr id="23" name="Rounded Rectangle 22"/>
            <p:cNvSpPr/>
            <p:nvPr/>
          </p:nvSpPr>
          <p:spPr>
            <a:xfrm>
              <a:off x="253941" y="5221318"/>
              <a:ext cx="1737359" cy="36576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Mini PC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746" t="15926" r="9365" b="10141"/>
            <a:stretch/>
          </p:blipFill>
          <p:spPr>
            <a:xfrm>
              <a:off x="639294" y="4636076"/>
              <a:ext cx="966652" cy="509583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5334" y="5649084"/>
              <a:ext cx="425143" cy="419500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 rotWithShape="1"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908" t="8215" r="9277" b="9243"/>
            <a:stretch/>
          </p:blipFill>
          <p:spPr>
            <a:xfrm>
              <a:off x="1317489" y="5715141"/>
              <a:ext cx="321103" cy="320040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 rotWithShape="1"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814" t="12255" r="39365" b="70819"/>
            <a:stretch/>
          </p:blipFill>
          <p:spPr>
            <a:xfrm>
              <a:off x="59742" y="6248955"/>
              <a:ext cx="548798" cy="334631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27386" b="96680" l="4000" r="98800">
                          <a14:foregroundMark x1="44000" y1="71369" x2="44000" y2="71369"/>
                          <a14:foregroundMark x1="45600" y1="68050" x2="45600" y2="68050"/>
                          <a14:foregroundMark x1="45600" y1="61826" x2="45600" y2="61826"/>
                          <a14:foregroundMark x1="48000" y1="58921" x2="48000" y2="58921"/>
                          <a14:foregroundMark x1="48800" y1="57261" x2="48800" y2="57261"/>
                          <a14:foregroundMark x1="55200" y1="57676" x2="58000" y2="58506"/>
                          <a14:foregroundMark x1="60800" y1="58506" x2="78800" y2="58506"/>
                          <a14:foregroundMark x1="48800" y1="89212" x2="90800" y2="58506"/>
                          <a14:foregroundMark x1="54400" y1="71369" x2="33600" y2="59751"/>
                        </a14:backgroundRemoval>
                      </a14:imgEffect>
                    </a14:imgLayer>
                  </a14:imgProps>
                </a:ext>
              </a:extLst>
            </a:blip>
            <a:srcRect t="28095" r="4658"/>
            <a:stretch/>
          </p:blipFill>
          <p:spPr>
            <a:xfrm>
              <a:off x="1179432" y="6217826"/>
              <a:ext cx="503084" cy="365760"/>
            </a:xfrm>
            <a:prstGeom prst="rect">
              <a:avLst/>
            </a:prstGeom>
          </p:spPr>
        </p:pic>
        <p:sp>
          <p:nvSpPr>
            <p:cNvPr id="36" name="Rectangle 35"/>
            <p:cNvSpPr/>
            <p:nvPr/>
          </p:nvSpPr>
          <p:spPr>
            <a:xfrm>
              <a:off x="511047" y="5674049"/>
              <a:ext cx="79861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dirty="0">
                  <a:solidFill>
                    <a:srgbClr val="212529"/>
                  </a:solidFill>
                  <a:latin typeface="Arial" panose="020B0604020202020204" pitchFamily="34" charset="0"/>
                </a:rPr>
                <a:t>Intel Celeron </a:t>
              </a:r>
              <a:endParaRPr lang="en-US" sz="800" dirty="0" smtClean="0">
                <a:solidFill>
                  <a:srgbClr val="212529"/>
                </a:solidFill>
                <a:latin typeface="Arial" panose="020B0604020202020204" pitchFamily="34" charset="0"/>
              </a:endParaRPr>
            </a:p>
            <a:p>
              <a:r>
                <a:rPr lang="en-US" sz="800" dirty="0" smtClean="0">
                  <a:solidFill>
                    <a:srgbClr val="212529"/>
                  </a:solidFill>
                  <a:latin typeface="Arial" panose="020B0604020202020204" pitchFamily="34" charset="0"/>
                </a:rPr>
                <a:t>N5105</a:t>
              </a:r>
              <a:endParaRPr lang="en-US" sz="800" dirty="0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1583746" y="5762534"/>
              <a:ext cx="478016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dirty="0" smtClean="0">
                  <a:solidFill>
                    <a:srgbClr val="212529"/>
                  </a:solidFill>
                  <a:latin typeface="Arial" panose="020B0604020202020204" pitchFamily="34" charset="0"/>
                </a:rPr>
                <a:t>16 GB</a:t>
              </a:r>
              <a:endParaRPr lang="en-US" sz="800" dirty="0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511047" y="6248955"/>
              <a:ext cx="625492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dirty="0" smtClean="0"/>
                <a:t>Graphics</a:t>
              </a:r>
              <a:r>
                <a:rPr lang="en-US" sz="800" dirty="0"/>
                <a:t> </a:t>
              </a:r>
              <a:endParaRPr lang="en-US" sz="800" dirty="0" smtClean="0"/>
            </a:p>
            <a:p>
              <a:r>
                <a:rPr lang="en-US" sz="800" dirty="0" smtClean="0"/>
                <a:t>450</a:t>
              </a:r>
              <a:endParaRPr lang="en-US" sz="300" dirty="0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1649527" y="6273748"/>
              <a:ext cx="53572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dirty="0" smtClean="0">
                  <a:solidFill>
                    <a:srgbClr val="212529"/>
                  </a:solidFill>
                  <a:latin typeface="Arial" panose="020B0604020202020204" pitchFamily="34" charset="0"/>
                </a:rPr>
                <a:t>256 GB</a:t>
              </a:r>
              <a:endParaRPr lang="en-US" sz="800" dirty="0"/>
            </a:p>
          </p:txBody>
        </p:sp>
      </p:grpSp>
      <p:pic>
        <p:nvPicPr>
          <p:cNvPr id="41" name="Picture 40"/>
          <p:cNvPicPr>
            <a:picLocks noChangeAspect="1"/>
          </p:cNvPicPr>
          <p:nvPr/>
        </p:nvPicPr>
        <p:blipFill rotWithShape="1"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01" t="5428" r="5592" b="31290"/>
          <a:stretch/>
        </p:blipFill>
        <p:spPr>
          <a:xfrm>
            <a:off x="4701694" y="1307286"/>
            <a:ext cx="970383" cy="725338"/>
          </a:xfrm>
          <a:prstGeom prst="rect">
            <a:avLst/>
          </a:prstGeom>
        </p:spPr>
      </p:pic>
      <p:pic>
        <p:nvPicPr>
          <p:cNvPr id="44" name="Picture 4" descr="Mecanum Wheel Aluminium 60mm 1ชุด(4ล้อ) วัสดุอลูมิเนียมคุณภาพสูง  (แถมบูทยึดมอเตอร์) - CEIstore : Inspired by LnwShop.com"/>
          <p:cNvPicPr>
            <a:picLocks noChangeAspect="1" noChangeArrowheads="1"/>
          </p:cNvPicPr>
          <p:nvPr/>
        </p:nvPicPr>
        <p:blipFill rotWithShape="1"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963" t="46371" r="9324" b="10129"/>
          <a:stretch/>
        </p:blipFill>
        <p:spPr bwMode="auto">
          <a:xfrm>
            <a:off x="4472814" y="4867850"/>
            <a:ext cx="661168" cy="67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1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96" t="12679" r="3044" b="9723"/>
          <a:stretch/>
        </p:blipFill>
        <p:spPr>
          <a:xfrm>
            <a:off x="4199434" y="2691460"/>
            <a:ext cx="3078480" cy="1999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147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defTabSz="1219170">
              <a:defRPr/>
            </a:pPr>
            <a:fld id="{3D963CA9-8595-411C-9BE4-CE237CF2D03B}" type="slidenum">
              <a:rPr lang="ja-JP" altLang="en-US" sz="1600" kern="0">
                <a:solidFill>
                  <a:prstClr val="black">
                    <a:tint val="75000"/>
                  </a:prstClr>
                </a:solidFill>
                <a:latin typeface="Arial"/>
                <a:cs typeface="Arial"/>
                <a:sym typeface="Arial"/>
              </a:rPr>
              <a:pPr algn="r" defTabSz="1219170">
                <a:defRPr/>
              </a:pPr>
              <a:t>12</a:t>
            </a:fld>
            <a:endParaRPr lang="ja-JP" altLang="en-US" sz="1600" kern="0" dirty="0">
              <a:solidFill>
                <a:prstClr val="black">
                  <a:tint val="75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89505" y="6356364"/>
            <a:ext cx="4689225" cy="365125"/>
          </a:xfrm>
        </p:spPr>
        <p:txBody>
          <a:bodyPr/>
          <a:lstStyle/>
          <a:p>
            <a:pPr defTabSz="1219170"/>
            <a:r>
              <a:rPr lang="en-US" sz="1600" kern="0" dirty="0">
                <a:latin typeface="Times New Roman" pitchFamily="18" charset="0"/>
                <a:cs typeface="Times New Roman" pitchFamily="18" charset="0"/>
              </a:rPr>
              <a:t>Manufacturing Improvement Yokoten Center</a:t>
            </a:r>
          </a:p>
        </p:txBody>
      </p:sp>
      <p:grpSp>
        <p:nvGrpSpPr>
          <p:cNvPr id="58" name="Google Shape;5015;p58"/>
          <p:cNvGrpSpPr/>
          <p:nvPr/>
        </p:nvGrpSpPr>
        <p:grpSpPr>
          <a:xfrm>
            <a:off x="251927" y="802433"/>
            <a:ext cx="11495314" cy="5421084"/>
            <a:chOff x="2253298" y="2428317"/>
            <a:chExt cx="948701" cy="935378"/>
          </a:xfrm>
        </p:grpSpPr>
        <p:sp>
          <p:nvSpPr>
            <p:cNvPr id="59" name="Google Shape;5016;p58"/>
            <p:cNvSpPr/>
            <p:nvPr/>
          </p:nvSpPr>
          <p:spPr>
            <a:xfrm>
              <a:off x="2418065" y="2799334"/>
              <a:ext cx="619167" cy="193359"/>
            </a:xfrm>
            <a:custGeom>
              <a:avLst/>
              <a:gdLst/>
              <a:ahLst/>
              <a:cxnLst/>
              <a:rect l="l" t="t" r="r" b="b"/>
              <a:pathLst>
                <a:path w="116549" h="36397" extrusionOk="0">
                  <a:moveTo>
                    <a:pt x="18199" y="1"/>
                  </a:moveTo>
                  <a:cubicBezTo>
                    <a:pt x="8148" y="1"/>
                    <a:pt x="1" y="8148"/>
                    <a:pt x="1" y="18198"/>
                  </a:cubicBezTo>
                  <a:cubicBezTo>
                    <a:pt x="1" y="28249"/>
                    <a:pt x="8148" y="36396"/>
                    <a:pt x="18199" y="36396"/>
                  </a:cubicBezTo>
                  <a:lnTo>
                    <a:pt x="98350" y="36396"/>
                  </a:lnTo>
                  <a:cubicBezTo>
                    <a:pt x="108401" y="36396"/>
                    <a:pt x="116548" y="28249"/>
                    <a:pt x="116548" y="18198"/>
                  </a:cubicBezTo>
                  <a:cubicBezTo>
                    <a:pt x="116548" y="8148"/>
                    <a:pt x="108401" y="1"/>
                    <a:pt x="98350" y="1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5017;p58"/>
            <p:cNvSpPr/>
            <p:nvPr/>
          </p:nvSpPr>
          <p:spPr>
            <a:xfrm>
              <a:off x="2373234" y="2761962"/>
              <a:ext cx="248482" cy="268106"/>
            </a:xfrm>
            <a:custGeom>
              <a:avLst/>
              <a:gdLst/>
              <a:ahLst/>
              <a:cxnLst/>
              <a:rect l="l" t="t" r="r" b="b"/>
              <a:pathLst>
                <a:path w="46773" h="50467" extrusionOk="0">
                  <a:moveTo>
                    <a:pt x="25232" y="1"/>
                  </a:moveTo>
                  <a:cubicBezTo>
                    <a:pt x="11319" y="1"/>
                    <a:pt x="0" y="11322"/>
                    <a:pt x="0" y="25233"/>
                  </a:cubicBezTo>
                  <a:cubicBezTo>
                    <a:pt x="0" y="39146"/>
                    <a:pt x="11319" y="50466"/>
                    <a:pt x="25232" y="50466"/>
                  </a:cubicBezTo>
                  <a:lnTo>
                    <a:pt x="46773" y="50466"/>
                  </a:lnTo>
                  <a:lnTo>
                    <a:pt x="46773" y="49007"/>
                  </a:lnTo>
                  <a:lnTo>
                    <a:pt x="25232" y="49007"/>
                  </a:lnTo>
                  <a:cubicBezTo>
                    <a:pt x="12124" y="49007"/>
                    <a:pt x="1456" y="38344"/>
                    <a:pt x="1456" y="25233"/>
                  </a:cubicBezTo>
                  <a:cubicBezTo>
                    <a:pt x="1456" y="12123"/>
                    <a:pt x="12124" y="1457"/>
                    <a:pt x="25232" y="1457"/>
                  </a:cubicBezTo>
                  <a:lnTo>
                    <a:pt x="46773" y="1457"/>
                  </a:lnTo>
                  <a:lnTo>
                    <a:pt x="46773" y="1"/>
                  </a:lnTo>
                  <a:close/>
                </a:path>
              </a:pathLst>
            </a:custGeom>
            <a:solidFill>
              <a:srgbClr val="9697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5018;p58"/>
            <p:cNvSpPr/>
            <p:nvPr/>
          </p:nvSpPr>
          <p:spPr>
            <a:xfrm>
              <a:off x="2726356" y="3024889"/>
              <a:ext cx="2582" cy="99328"/>
            </a:xfrm>
            <a:custGeom>
              <a:avLst/>
              <a:gdLst/>
              <a:ahLst/>
              <a:cxnLst/>
              <a:rect l="l" t="t" r="r" b="b"/>
              <a:pathLst>
                <a:path w="486" h="18697" extrusionOk="0">
                  <a:moveTo>
                    <a:pt x="243" y="1"/>
                  </a:moveTo>
                  <a:cubicBezTo>
                    <a:pt x="108" y="1"/>
                    <a:pt x="1" y="109"/>
                    <a:pt x="1" y="243"/>
                  </a:cubicBezTo>
                  <a:lnTo>
                    <a:pt x="1" y="18455"/>
                  </a:lnTo>
                  <a:cubicBezTo>
                    <a:pt x="1" y="18588"/>
                    <a:pt x="108" y="18697"/>
                    <a:pt x="243" y="18697"/>
                  </a:cubicBezTo>
                  <a:cubicBezTo>
                    <a:pt x="377" y="18697"/>
                    <a:pt x="485" y="18588"/>
                    <a:pt x="485" y="18455"/>
                  </a:cubicBezTo>
                  <a:lnTo>
                    <a:pt x="485" y="243"/>
                  </a:lnTo>
                  <a:cubicBezTo>
                    <a:pt x="485" y="109"/>
                    <a:pt x="377" y="1"/>
                    <a:pt x="243" y="1"/>
                  </a:cubicBezTo>
                  <a:close/>
                </a:path>
              </a:pathLst>
            </a:custGeom>
            <a:solidFill>
              <a:srgbClr val="9FA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5019;p58"/>
            <p:cNvSpPr/>
            <p:nvPr/>
          </p:nvSpPr>
          <p:spPr>
            <a:xfrm>
              <a:off x="2785174" y="3024884"/>
              <a:ext cx="287220" cy="99333"/>
            </a:xfrm>
            <a:custGeom>
              <a:avLst/>
              <a:gdLst/>
              <a:ahLst/>
              <a:cxnLst/>
              <a:rect l="l" t="t" r="r" b="b"/>
              <a:pathLst>
                <a:path w="54065" h="18698" extrusionOk="0">
                  <a:moveTo>
                    <a:pt x="242" y="0"/>
                  </a:moveTo>
                  <a:cubicBezTo>
                    <a:pt x="109" y="0"/>
                    <a:pt x="0" y="109"/>
                    <a:pt x="0" y="242"/>
                  </a:cubicBezTo>
                  <a:lnTo>
                    <a:pt x="0" y="5286"/>
                  </a:lnTo>
                  <a:cubicBezTo>
                    <a:pt x="0" y="8843"/>
                    <a:pt x="2895" y="11736"/>
                    <a:pt x="6451" y="11736"/>
                  </a:cubicBezTo>
                  <a:lnTo>
                    <a:pt x="46862" y="11736"/>
                  </a:lnTo>
                  <a:cubicBezTo>
                    <a:pt x="50567" y="11736"/>
                    <a:pt x="53580" y="14751"/>
                    <a:pt x="53580" y="18456"/>
                  </a:cubicBezTo>
                  <a:cubicBezTo>
                    <a:pt x="53580" y="18589"/>
                    <a:pt x="53689" y="18698"/>
                    <a:pt x="53822" y="18698"/>
                  </a:cubicBezTo>
                  <a:cubicBezTo>
                    <a:pt x="53957" y="18698"/>
                    <a:pt x="54064" y="18589"/>
                    <a:pt x="54063" y="18456"/>
                  </a:cubicBezTo>
                  <a:cubicBezTo>
                    <a:pt x="54063" y="14484"/>
                    <a:pt x="50831" y="11250"/>
                    <a:pt x="46858" y="11250"/>
                  </a:cubicBezTo>
                  <a:lnTo>
                    <a:pt x="6449" y="11250"/>
                  </a:lnTo>
                  <a:cubicBezTo>
                    <a:pt x="3160" y="11250"/>
                    <a:pt x="484" y="8576"/>
                    <a:pt x="484" y="5286"/>
                  </a:cubicBezTo>
                  <a:lnTo>
                    <a:pt x="484" y="242"/>
                  </a:lnTo>
                  <a:cubicBezTo>
                    <a:pt x="484" y="109"/>
                    <a:pt x="376" y="0"/>
                    <a:pt x="242" y="0"/>
                  </a:cubicBezTo>
                  <a:close/>
                </a:path>
              </a:pathLst>
            </a:custGeom>
            <a:solidFill>
              <a:srgbClr val="9FA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5020;p58"/>
            <p:cNvSpPr/>
            <p:nvPr/>
          </p:nvSpPr>
          <p:spPr>
            <a:xfrm>
              <a:off x="2382903" y="3024884"/>
              <a:ext cx="287215" cy="99333"/>
            </a:xfrm>
            <a:custGeom>
              <a:avLst/>
              <a:gdLst/>
              <a:ahLst/>
              <a:cxnLst/>
              <a:rect l="l" t="t" r="r" b="b"/>
              <a:pathLst>
                <a:path w="54064" h="18698" extrusionOk="0">
                  <a:moveTo>
                    <a:pt x="53821" y="0"/>
                  </a:moveTo>
                  <a:cubicBezTo>
                    <a:pt x="53686" y="0"/>
                    <a:pt x="53579" y="109"/>
                    <a:pt x="53579" y="242"/>
                  </a:cubicBezTo>
                  <a:lnTo>
                    <a:pt x="53579" y="5286"/>
                  </a:lnTo>
                  <a:cubicBezTo>
                    <a:pt x="53579" y="8576"/>
                    <a:pt x="50903" y="11250"/>
                    <a:pt x="47614" y="11250"/>
                  </a:cubicBezTo>
                  <a:lnTo>
                    <a:pt x="7205" y="11250"/>
                  </a:lnTo>
                  <a:cubicBezTo>
                    <a:pt x="3232" y="11250"/>
                    <a:pt x="0" y="14484"/>
                    <a:pt x="0" y="18456"/>
                  </a:cubicBezTo>
                  <a:cubicBezTo>
                    <a:pt x="0" y="18589"/>
                    <a:pt x="109" y="18698"/>
                    <a:pt x="242" y="18698"/>
                  </a:cubicBezTo>
                  <a:cubicBezTo>
                    <a:pt x="376" y="18698"/>
                    <a:pt x="485" y="18589"/>
                    <a:pt x="485" y="18456"/>
                  </a:cubicBezTo>
                  <a:cubicBezTo>
                    <a:pt x="485" y="14751"/>
                    <a:pt x="3499" y="11736"/>
                    <a:pt x="7202" y="11736"/>
                  </a:cubicBezTo>
                  <a:lnTo>
                    <a:pt x="47612" y="11736"/>
                  </a:lnTo>
                  <a:cubicBezTo>
                    <a:pt x="51169" y="11736"/>
                    <a:pt x="54063" y="8843"/>
                    <a:pt x="54063" y="5286"/>
                  </a:cubicBezTo>
                  <a:lnTo>
                    <a:pt x="54063" y="242"/>
                  </a:lnTo>
                  <a:cubicBezTo>
                    <a:pt x="54063" y="109"/>
                    <a:pt x="53955" y="0"/>
                    <a:pt x="53821" y="0"/>
                  </a:cubicBezTo>
                  <a:close/>
                </a:path>
              </a:pathLst>
            </a:custGeom>
            <a:solidFill>
              <a:srgbClr val="9FA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5021;p58"/>
            <p:cNvSpPr/>
            <p:nvPr/>
          </p:nvSpPr>
          <p:spPr>
            <a:xfrm>
              <a:off x="2596756" y="3151259"/>
              <a:ext cx="261784" cy="212436"/>
            </a:xfrm>
            <a:custGeom>
              <a:avLst/>
              <a:gdLst/>
              <a:ahLst/>
              <a:cxnLst/>
              <a:rect l="l" t="t" r="r" b="b"/>
              <a:pathLst>
                <a:path w="49277" h="39988" extrusionOk="0">
                  <a:moveTo>
                    <a:pt x="7996" y="0"/>
                  </a:moveTo>
                  <a:cubicBezTo>
                    <a:pt x="3580" y="0"/>
                    <a:pt x="0" y="3579"/>
                    <a:pt x="0" y="7995"/>
                  </a:cubicBezTo>
                  <a:lnTo>
                    <a:pt x="0" y="31993"/>
                  </a:lnTo>
                  <a:cubicBezTo>
                    <a:pt x="0" y="36409"/>
                    <a:pt x="3580" y="39988"/>
                    <a:pt x="7996" y="39988"/>
                  </a:cubicBezTo>
                  <a:lnTo>
                    <a:pt x="41280" y="39988"/>
                  </a:lnTo>
                  <a:cubicBezTo>
                    <a:pt x="45697" y="39988"/>
                    <a:pt x="49277" y="36409"/>
                    <a:pt x="49277" y="31993"/>
                  </a:cubicBezTo>
                  <a:lnTo>
                    <a:pt x="49277" y="7995"/>
                  </a:lnTo>
                  <a:cubicBezTo>
                    <a:pt x="49277" y="3579"/>
                    <a:pt x="45697" y="0"/>
                    <a:pt x="4128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5022;p58"/>
            <p:cNvSpPr/>
            <p:nvPr/>
          </p:nvSpPr>
          <p:spPr>
            <a:xfrm>
              <a:off x="2940204" y="3151259"/>
              <a:ext cx="261795" cy="212436"/>
            </a:xfrm>
            <a:custGeom>
              <a:avLst/>
              <a:gdLst/>
              <a:ahLst/>
              <a:cxnLst/>
              <a:rect l="l" t="t" r="r" b="b"/>
              <a:pathLst>
                <a:path w="49279" h="39988" extrusionOk="0">
                  <a:moveTo>
                    <a:pt x="7995" y="0"/>
                  </a:moveTo>
                  <a:cubicBezTo>
                    <a:pt x="3580" y="0"/>
                    <a:pt x="0" y="3579"/>
                    <a:pt x="0" y="7995"/>
                  </a:cubicBezTo>
                  <a:lnTo>
                    <a:pt x="0" y="31993"/>
                  </a:lnTo>
                  <a:cubicBezTo>
                    <a:pt x="0" y="36409"/>
                    <a:pt x="3580" y="39988"/>
                    <a:pt x="7995" y="39988"/>
                  </a:cubicBezTo>
                  <a:lnTo>
                    <a:pt x="41282" y="39988"/>
                  </a:lnTo>
                  <a:cubicBezTo>
                    <a:pt x="45698" y="39988"/>
                    <a:pt x="49278" y="36409"/>
                    <a:pt x="49278" y="31993"/>
                  </a:cubicBezTo>
                  <a:lnTo>
                    <a:pt x="49278" y="7995"/>
                  </a:lnTo>
                  <a:cubicBezTo>
                    <a:pt x="49278" y="3579"/>
                    <a:pt x="45698" y="0"/>
                    <a:pt x="41282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5023;p58"/>
            <p:cNvSpPr/>
            <p:nvPr/>
          </p:nvSpPr>
          <p:spPr>
            <a:xfrm>
              <a:off x="2253298" y="3151259"/>
              <a:ext cx="261795" cy="212436"/>
            </a:xfrm>
            <a:custGeom>
              <a:avLst/>
              <a:gdLst/>
              <a:ahLst/>
              <a:cxnLst/>
              <a:rect l="l" t="t" r="r" b="b"/>
              <a:pathLst>
                <a:path w="49279" h="39988" extrusionOk="0">
                  <a:moveTo>
                    <a:pt x="7997" y="0"/>
                  </a:moveTo>
                  <a:cubicBezTo>
                    <a:pt x="3580" y="0"/>
                    <a:pt x="0" y="3579"/>
                    <a:pt x="0" y="7995"/>
                  </a:cubicBezTo>
                  <a:lnTo>
                    <a:pt x="0" y="31993"/>
                  </a:lnTo>
                  <a:cubicBezTo>
                    <a:pt x="0" y="36409"/>
                    <a:pt x="3580" y="39988"/>
                    <a:pt x="7997" y="39988"/>
                  </a:cubicBezTo>
                  <a:lnTo>
                    <a:pt x="41282" y="39988"/>
                  </a:lnTo>
                  <a:cubicBezTo>
                    <a:pt x="45697" y="39988"/>
                    <a:pt x="49277" y="36409"/>
                    <a:pt x="49277" y="31993"/>
                  </a:cubicBezTo>
                  <a:lnTo>
                    <a:pt x="49277" y="7995"/>
                  </a:lnTo>
                  <a:cubicBezTo>
                    <a:pt x="49278" y="3579"/>
                    <a:pt x="45697" y="0"/>
                    <a:pt x="41282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5024;p58"/>
            <p:cNvSpPr/>
            <p:nvPr/>
          </p:nvSpPr>
          <p:spPr>
            <a:xfrm>
              <a:off x="2718685" y="3113966"/>
              <a:ext cx="17919" cy="17924"/>
            </a:xfrm>
            <a:custGeom>
              <a:avLst/>
              <a:gdLst/>
              <a:ahLst/>
              <a:cxnLst/>
              <a:rect l="l" t="t" r="r" b="b"/>
              <a:pathLst>
                <a:path w="3373" h="3374" extrusionOk="0">
                  <a:moveTo>
                    <a:pt x="1687" y="0"/>
                  </a:moveTo>
                  <a:cubicBezTo>
                    <a:pt x="755" y="0"/>
                    <a:pt x="1" y="755"/>
                    <a:pt x="1" y="1687"/>
                  </a:cubicBezTo>
                  <a:cubicBezTo>
                    <a:pt x="1" y="2619"/>
                    <a:pt x="755" y="3373"/>
                    <a:pt x="1687" y="3373"/>
                  </a:cubicBezTo>
                  <a:cubicBezTo>
                    <a:pt x="2618" y="3373"/>
                    <a:pt x="3372" y="2619"/>
                    <a:pt x="3372" y="1687"/>
                  </a:cubicBezTo>
                  <a:cubicBezTo>
                    <a:pt x="3372" y="755"/>
                    <a:pt x="2618" y="0"/>
                    <a:pt x="1687" y="0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5025;p58"/>
            <p:cNvSpPr/>
            <p:nvPr/>
          </p:nvSpPr>
          <p:spPr>
            <a:xfrm>
              <a:off x="3062128" y="3113966"/>
              <a:ext cx="17924" cy="17924"/>
            </a:xfrm>
            <a:custGeom>
              <a:avLst/>
              <a:gdLst/>
              <a:ahLst/>
              <a:cxnLst/>
              <a:rect l="l" t="t" r="r" b="b"/>
              <a:pathLst>
                <a:path w="3374" h="3374" extrusionOk="0">
                  <a:moveTo>
                    <a:pt x="1687" y="0"/>
                  </a:moveTo>
                  <a:cubicBezTo>
                    <a:pt x="755" y="0"/>
                    <a:pt x="0" y="755"/>
                    <a:pt x="0" y="1687"/>
                  </a:cubicBezTo>
                  <a:cubicBezTo>
                    <a:pt x="0" y="2619"/>
                    <a:pt x="755" y="3373"/>
                    <a:pt x="1687" y="3373"/>
                  </a:cubicBezTo>
                  <a:cubicBezTo>
                    <a:pt x="2619" y="3373"/>
                    <a:pt x="3373" y="2619"/>
                    <a:pt x="3373" y="1687"/>
                  </a:cubicBezTo>
                  <a:cubicBezTo>
                    <a:pt x="3373" y="755"/>
                    <a:pt x="2619" y="0"/>
                    <a:pt x="1687" y="0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5026;p58"/>
            <p:cNvSpPr/>
            <p:nvPr/>
          </p:nvSpPr>
          <p:spPr>
            <a:xfrm>
              <a:off x="2375226" y="3113966"/>
              <a:ext cx="17924" cy="17924"/>
            </a:xfrm>
            <a:custGeom>
              <a:avLst/>
              <a:gdLst/>
              <a:ahLst/>
              <a:cxnLst/>
              <a:rect l="l" t="t" r="r" b="b"/>
              <a:pathLst>
                <a:path w="3374" h="3374" extrusionOk="0">
                  <a:moveTo>
                    <a:pt x="1687" y="0"/>
                  </a:moveTo>
                  <a:cubicBezTo>
                    <a:pt x="755" y="0"/>
                    <a:pt x="1" y="755"/>
                    <a:pt x="1" y="1687"/>
                  </a:cubicBezTo>
                  <a:cubicBezTo>
                    <a:pt x="1" y="2619"/>
                    <a:pt x="755" y="3373"/>
                    <a:pt x="1687" y="3373"/>
                  </a:cubicBezTo>
                  <a:cubicBezTo>
                    <a:pt x="2619" y="3373"/>
                    <a:pt x="3374" y="2619"/>
                    <a:pt x="3374" y="1687"/>
                  </a:cubicBezTo>
                  <a:cubicBezTo>
                    <a:pt x="3374" y="755"/>
                    <a:pt x="2619" y="0"/>
                    <a:pt x="1687" y="0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5027;p58"/>
            <p:cNvSpPr/>
            <p:nvPr/>
          </p:nvSpPr>
          <p:spPr>
            <a:xfrm>
              <a:off x="2718685" y="3017224"/>
              <a:ext cx="17919" cy="17919"/>
            </a:xfrm>
            <a:custGeom>
              <a:avLst/>
              <a:gdLst/>
              <a:ahLst/>
              <a:cxnLst/>
              <a:rect l="l" t="t" r="r" b="b"/>
              <a:pathLst>
                <a:path w="3373" h="3373" extrusionOk="0">
                  <a:moveTo>
                    <a:pt x="1687" y="1"/>
                  </a:moveTo>
                  <a:cubicBezTo>
                    <a:pt x="755" y="1"/>
                    <a:pt x="1" y="754"/>
                    <a:pt x="1" y="1686"/>
                  </a:cubicBezTo>
                  <a:cubicBezTo>
                    <a:pt x="1" y="2618"/>
                    <a:pt x="755" y="3372"/>
                    <a:pt x="1687" y="3372"/>
                  </a:cubicBezTo>
                  <a:cubicBezTo>
                    <a:pt x="2618" y="3372"/>
                    <a:pt x="3372" y="2618"/>
                    <a:pt x="3372" y="1686"/>
                  </a:cubicBezTo>
                  <a:cubicBezTo>
                    <a:pt x="3372" y="754"/>
                    <a:pt x="2618" y="1"/>
                    <a:pt x="1687" y="1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5028;p58"/>
            <p:cNvSpPr/>
            <p:nvPr/>
          </p:nvSpPr>
          <p:spPr>
            <a:xfrm>
              <a:off x="2777509" y="3017224"/>
              <a:ext cx="17914" cy="17919"/>
            </a:xfrm>
            <a:custGeom>
              <a:avLst/>
              <a:gdLst/>
              <a:ahLst/>
              <a:cxnLst/>
              <a:rect l="l" t="t" r="r" b="b"/>
              <a:pathLst>
                <a:path w="3372" h="3373" extrusionOk="0">
                  <a:moveTo>
                    <a:pt x="1685" y="1"/>
                  </a:moveTo>
                  <a:cubicBezTo>
                    <a:pt x="753" y="1"/>
                    <a:pt x="0" y="754"/>
                    <a:pt x="0" y="1686"/>
                  </a:cubicBezTo>
                  <a:cubicBezTo>
                    <a:pt x="0" y="2618"/>
                    <a:pt x="753" y="3372"/>
                    <a:pt x="1685" y="3372"/>
                  </a:cubicBezTo>
                  <a:cubicBezTo>
                    <a:pt x="2617" y="3372"/>
                    <a:pt x="3372" y="2618"/>
                    <a:pt x="3372" y="1686"/>
                  </a:cubicBezTo>
                  <a:cubicBezTo>
                    <a:pt x="3372" y="754"/>
                    <a:pt x="2617" y="1"/>
                    <a:pt x="1685" y="1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5029;p58"/>
            <p:cNvSpPr/>
            <p:nvPr/>
          </p:nvSpPr>
          <p:spPr>
            <a:xfrm>
              <a:off x="2659856" y="3017224"/>
              <a:ext cx="17914" cy="17919"/>
            </a:xfrm>
            <a:custGeom>
              <a:avLst/>
              <a:gdLst/>
              <a:ahLst/>
              <a:cxnLst/>
              <a:rect l="l" t="t" r="r" b="b"/>
              <a:pathLst>
                <a:path w="3372" h="3373" extrusionOk="0">
                  <a:moveTo>
                    <a:pt x="1687" y="1"/>
                  </a:moveTo>
                  <a:cubicBezTo>
                    <a:pt x="755" y="1"/>
                    <a:pt x="1" y="754"/>
                    <a:pt x="1" y="1686"/>
                  </a:cubicBezTo>
                  <a:cubicBezTo>
                    <a:pt x="1" y="2618"/>
                    <a:pt x="755" y="3372"/>
                    <a:pt x="1687" y="3372"/>
                  </a:cubicBezTo>
                  <a:cubicBezTo>
                    <a:pt x="2619" y="3372"/>
                    <a:pt x="3372" y="2618"/>
                    <a:pt x="3372" y="1686"/>
                  </a:cubicBezTo>
                  <a:cubicBezTo>
                    <a:pt x="3372" y="754"/>
                    <a:pt x="2619" y="1"/>
                    <a:pt x="1687" y="1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5030;p58"/>
            <p:cNvSpPr/>
            <p:nvPr/>
          </p:nvSpPr>
          <p:spPr>
            <a:xfrm>
              <a:off x="2726356" y="2667807"/>
              <a:ext cx="2582" cy="99322"/>
            </a:xfrm>
            <a:custGeom>
              <a:avLst/>
              <a:gdLst/>
              <a:ahLst/>
              <a:cxnLst/>
              <a:rect l="l" t="t" r="r" b="b"/>
              <a:pathLst>
                <a:path w="486" h="18696" extrusionOk="0">
                  <a:moveTo>
                    <a:pt x="243" y="0"/>
                  </a:moveTo>
                  <a:cubicBezTo>
                    <a:pt x="108" y="0"/>
                    <a:pt x="1" y="109"/>
                    <a:pt x="1" y="243"/>
                  </a:cubicBezTo>
                  <a:lnTo>
                    <a:pt x="1" y="18453"/>
                  </a:lnTo>
                  <a:cubicBezTo>
                    <a:pt x="1" y="18588"/>
                    <a:pt x="108" y="18695"/>
                    <a:pt x="243" y="18695"/>
                  </a:cubicBezTo>
                  <a:cubicBezTo>
                    <a:pt x="377" y="18695"/>
                    <a:pt x="485" y="18588"/>
                    <a:pt x="485" y="18453"/>
                  </a:cubicBezTo>
                  <a:lnTo>
                    <a:pt x="485" y="243"/>
                  </a:lnTo>
                  <a:cubicBezTo>
                    <a:pt x="485" y="109"/>
                    <a:pt x="377" y="0"/>
                    <a:pt x="243" y="0"/>
                  </a:cubicBezTo>
                  <a:close/>
                </a:path>
              </a:pathLst>
            </a:custGeom>
            <a:solidFill>
              <a:srgbClr val="9FA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5031;p58"/>
            <p:cNvSpPr/>
            <p:nvPr/>
          </p:nvSpPr>
          <p:spPr>
            <a:xfrm>
              <a:off x="2785174" y="2667796"/>
              <a:ext cx="287210" cy="99333"/>
            </a:xfrm>
            <a:custGeom>
              <a:avLst/>
              <a:gdLst/>
              <a:ahLst/>
              <a:cxnLst/>
              <a:rect l="l" t="t" r="r" b="b"/>
              <a:pathLst>
                <a:path w="54063" h="18698" extrusionOk="0">
                  <a:moveTo>
                    <a:pt x="53821" y="1"/>
                  </a:moveTo>
                  <a:cubicBezTo>
                    <a:pt x="53687" y="1"/>
                    <a:pt x="53579" y="108"/>
                    <a:pt x="53579" y="243"/>
                  </a:cubicBezTo>
                  <a:cubicBezTo>
                    <a:pt x="53579" y="3946"/>
                    <a:pt x="50564" y="6961"/>
                    <a:pt x="46861" y="6961"/>
                  </a:cubicBezTo>
                  <a:lnTo>
                    <a:pt x="6451" y="6961"/>
                  </a:lnTo>
                  <a:cubicBezTo>
                    <a:pt x="2895" y="6961"/>
                    <a:pt x="0" y="9857"/>
                    <a:pt x="0" y="13412"/>
                  </a:cubicBezTo>
                  <a:lnTo>
                    <a:pt x="0" y="18455"/>
                  </a:lnTo>
                  <a:cubicBezTo>
                    <a:pt x="0" y="18590"/>
                    <a:pt x="109" y="18697"/>
                    <a:pt x="242" y="18697"/>
                  </a:cubicBezTo>
                  <a:cubicBezTo>
                    <a:pt x="379" y="18697"/>
                    <a:pt x="487" y="18590"/>
                    <a:pt x="486" y="18455"/>
                  </a:cubicBezTo>
                  <a:lnTo>
                    <a:pt x="486" y="13412"/>
                  </a:lnTo>
                  <a:cubicBezTo>
                    <a:pt x="486" y="10122"/>
                    <a:pt x="3162" y="7447"/>
                    <a:pt x="6451" y="7447"/>
                  </a:cubicBezTo>
                  <a:lnTo>
                    <a:pt x="46858" y="7447"/>
                  </a:lnTo>
                  <a:cubicBezTo>
                    <a:pt x="50831" y="7447"/>
                    <a:pt x="54063" y="4215"/>
                    <a:pt x="54063" y="243"/>
                  </a:cubicBezTo>
                  <a:cubicBezTo>
                    <a:pt x="54063" y="108"/>
                    <a:pt x="53954" y="1"/>
                    <a:pt x="53821" y="1"/>
                  </a:cubicBezTo>
                  <a:close/>
                </a:path>
              </a:pathLst>
            </a:custGeom>
            <a:solidFill>
              <a:srgbClr val="9FA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5032;p58"/>
            <p:cNvSpPr/>
            <p:nvPr/>
          </p:nvSpPr>
          <p:spPr>
            <a:xfrm>
              <a:off x="2382892" y="2667796"/>
              <a:ext cx="287226" cy="99333"/>
            </a:xfrm>
            <a:custGeom>
              <a:avLst/>
              <a:gdLst/>
              <a:ahLst/>
              <a:cxnLst/>
              <a:rect l="l" t="t" r="r" b="b"/>
              <a:pathLst>
                <a:path w="54066" h="18698" extrusionOk="0">
                  <a:moveTo>
                    <a:pt x="243" y="1"/>
                  </a:moveTo>
                  <a:cubicBezTo>
                    <a:pt x="108" y="1"/>
                    <a:pt x="1" y="108"/>
                    <a:pt x="1" y="243"/>
                  </a:cubicBezTo>
                  <a:cubicBezTo>
                    <a:pt x="1" y="4216"/>
                    <a:pt x="3233" y="7447"/>
                    <a:pt x="7204" y="7447"/>
                  </a:cubicBezTo>
                  <a:lnTo>
                    <a:pt x="47616" y="7447"/>
                  </a:lnTo>
                  <a:cubicBezTo>
                    <a:pt x="50905" y="7447"/>
                    <a:pt x="53581" y="10122"/>
                    <a:pt x="53581" y="13412"/>
                  </a:cubicBezTo>
                  <a:lnTo>
                    <a:pt x="53581" y="18455"/>
                  </a:lnTo>
                  <a:cubicBezTo>
                    <a:pt x="53581" y="18590"/>
                    <a:pt x="53688" y="18697"/>
                    <a:pt x="53823" y="18697"/>
                  </a:cubicBezTo>
                  <a:cubicBezTo>
                    <a:pt x="53957" y="18697"/>
                    <a:pt x="54065" y="18590"/>
                    <a:pt x="54062" y="18455"/>
                  </a:cubicBezTo>
                  <a:lnTo>
                    <a:pt x="54062" y="13412"/>
                  </a:lnTo>
                  <a:cubicBezTo>
                    <a:pt x="54062" y="9854"/>
                    <a:pt x="51169" y="6961"/>
                    <a:pt x="47611" y="6961"/>
                  </a:cubicBezTo>
                  <a:lnTo>
                    <a:pt x="7203" y="6961"/>
                  </a:lnTo>
                  <a:cubicBezTo>
                    <a:pt x="3498" y="6961"/>
                    <a:pt x="485" y="3946"/>
                    <a:pt x="485" y="243"/>
                  </a:cubicBezTo>
                  <a:cubicBezTo>
                    <a:pt x="485" y="108"/>
                    <a:pt x="377" y="1"/>
                    <a:pt x="243" y="1"/>
                  </a:cubicBezTo>
                  <a:close/>
                </a:path>
              </a:pathLst>
            </a:custGeom>
            <a:solidFill>
              <a:srgbClr val="9FA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5033;p58"/>
            <p:cNvSpPr/>
            <p:nvPr/>
          </p:nvSpPr>
          <p:spPr>
            <a:xfrm>
              <a:off x="2596756" y="2428317"/>
              <a:ext cx="261784" cy="212447"/>
            </a:xfrm>
            <a:custGeom>
              <a:avLst/>
              <a:gdLst/>
              <a:ahLst/>
              <a:cxnLst/>
              <a:rect l="l" t="t" r="r" b="b"/>
              <a:pathLst>
                <a:path w="49277" h="39990" extrusionOk="0">
                  <a:moveTo>
                    <a:pt x="7996" y="1"/>
                  </a:moveTo>
                  <a:cubicBezTo>
                    <a:pt x="3580" y="1"/>
                    <a:pt x="0" y="3580"/>
                    <a:pt x="0" y="7995"/>
                  </a:cubicBezTo>
                  <a:lnTo>
                    <a:pt x="0" y="31993"/>
                  </a:lnTo>
                  <a:cubicBezTo>
                    <a:pt x="0" y="36409"/>
                    <a:pt x="3580" y="39989"/>
                    <a:pt x="7996" y="39989"/>
                  </a:cubicBezTo>
                  <a:lnTo>
                    <a:pt x="41280" y="39989"/>
                  </a:lnTo>
                  <a:cubicBezTo>
                    <a:pt x="45697" y="39989"/>
                    <a:pt x="49277" y="36409"/>
                    <a:pt x="49277" y="31993"/>
                  </a:cubicBezTo>
                  <a:lnTo>
                    <a:pt x="49277" y="7995"/>
                  </a:lnTo>
                  <a:cubicBezTo>
                    <a:pt x="49277" y="3580"/>
                    <a:pt x="45697" y="1"/>
                    <a:pt x="4128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5034;p58"/>
            <p:cNvSpPr/>
            <p:nvPr/>
          </p:nvSpPr>
          <p:spPr>
            <a:xfrm>
              <a:off x="2940204" y="2428317"/>
              <a:ext cx="261795" cy="212447"/>
            </a:xfrm>
            <a:custGeom>
              <a:avLst/>
              <a:gdLst/>
              <a:ahLst/>
              <a:cxnLst/>
              <a:rect l="l" t="t" r="r" b="b"/>
              <a:pathLst>
                <a:path w="49279" h="39990" extrusionOk="0">
                  <a:moveTo>
                    <a:pt x="7995" y="1"/>
                  </a:moveTo>
                  <a:cubicBezTo>
                    <a:pt x="3580" y="1"/>
                    <a:pt x="0" y="3580"/>
                    <a:pt x="0" y="7995"/>
                  </a:cubicBezTo>
                  <a:lnTo>
                    <a:pt x="0" y="31993"/>
                  </a:lnTo>
                  <a:cubicBezTo>
                    <a:pt x="0" y="36409"/>
                    <a:pt x="3580" y="39989"/>
                    <a:pt x="7995" y="39989"/>
                  </a:cubicBezTo>
                  <a:lnTo>
                    <a:pt x="41282" y="39989"/>
                  </a:lnTo>
                  <a:cubicBezTo>
                    <a:pt x="45698" y="39989"/>
                    <a:pt x="49278" y="36409"/>
                    <a:pt x="49278" y="31993"/>
                  </a:cubicBezTo>
                  <a:lnTo>
                    <a:pt x="49278" y="7995"/>
                  </a:lnTo>
                  <a:cubicBezTo>
                    <a:pt x="49278" y="3580"/>
                    <a:pt x="45698" y="1"/>
                    <a:pt x="4128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5035;p58"/>
            <p:cNvSpPr/>
            <p:nvPr/>
          </p:nvSpPr>
          <p:spPr>
            <a:xfrm>
              <a:off x="2253298" y="2428317"/>
              <a:ext cx="261795" cy="212447"/>
            </a:xfrm>
            <a:custGeom>
              <a:avLst/>
              <a:gdLst/>
              <a:ahLst/>
              <a:cxnLst/>
              <a:rect l="l" t="t" r="r" b="b"/>
              <a:pathLst>
                <a:path w="49279" h="39990" extrusionOk="0">
                  <a:moveTo>
                    <a:pt x="7997" y="1"/>
                  </a:moveTo>
                  <a:cubicBezTo>
                    <a:pt x="3580" y="1"/>
                    <a:pt x="0" y="3580"/>
                    <a:pt x="0" y="7995"/>
                  </a:cubicBezTo>
                  <a:lnTo>
                    <a:pt x="0" y="31993"/>
                  </a:lnTo>
                  <a:cubicBezTo>
                    <a:pt x="0" y="36409"/>
                    <a:pt x="3580" y="39989"/>
                    <a:pt x="7997" y="39989"/>
                  </a:cubicBezTo>
                  <a:lnTo>
                    <a:pt x="41282" y="39989"/>
                  </a:lnTo>
                  <a:cubicBezTo>
                    <a:pt x="45697" y="39989"/>
                    <a:pt x="49277" y="36409"/>
                    <a:pt x="49277" y="31993"/>
                  </a:cubicBezTo>
                  <a:lnTo>
                    <a:pt x="49277" y="7995"/>
                  </a:lnTo>
                  <a:cubicBezTo>
                    <a:pt x="49278" y="3580"/>
                    <a:pt x="45697" y="1"/>
                    <a:pt x="4128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5036;p58"/>
            <p:cNvSpPr/>
            <p:nvPr/>
          </p:nvSpPr>
          <p:spPr>
            <a:xfrm>
              <a:off x="2718685" y="2660136"/>
              <a:ext cx="17919" cy="17919"/>
            </a:xfrm>
            <a:custGeom>
              <a:avLst/>
              <a:gdLst/>
              <a:ahLst/>
              <a:cxnLst/>
              <a:rect l="l" t="t" r="r" b="b"/>
              <a:pathLst>
                <a:path w="3373" h="3373" extrusionOk="0">
                  <a:moveTo>
                    <a:pt x="1687" y="0"/>
                  </a:moveTo>
                  <a:cubicBezTo>
                    <a:pt x="755" y="0"/>
                    <a:pt x="1" y="754"/>
                    <a:pt x="1" y="1687"/>
                  </a:cubicBezTo>
                  <a:cubicBezTo>
                    <a:pt x="1" y="2619"/>
                    <a:pt x="755" y="3373"/>
                    <a:pt x="1687" y="3373"/>
                  </a:cubicBezTo>
                  <a:cubicBezTo>
                    <a:pt x="2618" y="3373"/>
                    <a:pt x="3372" y="2617"/>
                    <a:pt x="3372" y="1687"/>
                  </a:cubicBezTo>
                  <a:cubicBezTo>
                    <a:pt x="3372" y="754"/>
                    <a:pt x="2618" y="0"/>
                    <a:pt x="1687" y="0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5037;p58"/>
            <p:cNvSpPr/>
            <p:nvPr/>
          </p:nvSpPr>
          <p:spPr>
            <a:xfrm>
              <a:off x="3062128" y="2660136"/>
              <a:ext cx="17924" cy="17919"/>
            </a:xfrm>
            <a:custGeom>
              <a:avLst/>
              <a:gdLst/>
              <a:ahLst/>
              <a:cxnLst/>
              <a:rect l="l" t="t" r="r" b="b"/>
              <a:pathLst>
                <a:path w="3374" h="3373" extrusionOk="0">
                  <a:moveTo>
                    <a:pt x="1687" y="0"/>
                  </a:moveTo>
                  <a:cubicBezTo>
                    <a:pt x="755" y="0"/>
                    <a:pt x="0" y="754"/>
                    <a:pt x="0" y="1687"/>
                  </a:cubicBezTo>
                  <a:cubicBezTo>
                    <a:pt x="0" y="2619"/>
                    <a:pt x="755" y="3373"/>
                    <a:pt x="1687" y="3373"/>
                  </a:cubicBezTo>
                  <a:cubicBezTo>
                    <a:pt x="2619" y="3370"/>
                    <a:pt x="3373" y="2617"/>
                    <a:pt x="3373" y="1687"/>
                  </a:cubicBezTo>
                  <a:cubicBezTo>
                    <a:pt x="3373" y="754"/>
                    <a:pt x="2619" y="0"/>
                    <a:pt x="1687" y="0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5038;p58"/>
            <p:cNvSpPr/>
            <p:nvPr/>
          </p:nvSpPr>
          <p:spPr>
            <a:xfrm>
              <a:off x="2375226" y="2660136"/>
              <a:ext cx="17924" cy="17919"/>
            </a:xfrm>
            <a:custGeom>
              <a:avLst/>
              <a:gdLst/>
              <a:ahLst/>
              <a:cxnLst/>
              <a:rect l="l" t="t" r="r" b="b"/>
              <a:pathLst>
                <a:path w="3374" h="3373" extrusionOk="0">
                  <a:moveTo>
                    <a:pt x="1687" y="0"/>
                  </a:moveTo>
                  <a:cubicBezTo>
                    <a:pt x="755" y="0"/>
                    <a:pt x="1" y="754"/>
                    <a:pt x="1" y="1687"/>
                  </a:cubicBezTo>
                  <a:cubicBezTo>
                    <a:pt x="1" y="2619"/>
                    <a:pt x="755" y="3373"/>
                    <a:pt x="1687" y="3373"/>
                  </a:cubicBezTo>
                  <a:cubicBezTo>
                    <a:pt x="2619" y="3370"/>
                    <a:pt x="3374" y="2617"/>
                    <a:pt x="3374" y="1687"/>
                  </a:cubicBezTo>
                  <a:cubicBezTo>
                    <a:pt x="3374" y="754"/>
                    <a:pt x="2619" y="0"/>
                    <a:pt x="1687" y="0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5039;p58"/>
            <p:cNvSpPr/>
            <p:nvPr/>
          </p:nvSpPr>
          <p:spPr>
            <a:xfrm>
              <a:off x="2718685" y="2756878"/>
              <a:ext cx="17919" cy="17919"/>
            </a:xfrm>
            <a:custGeom>
              <a:avLst/>
              <a:gdLst/>
              <a:ahLst/>
              <a:cxnLst/>
              <a:rect l="l" t="t" r="r" b="b"/>
              <a:pathLst>
                <a:path w="3373" h="3373" extrusionOk="0">
                  <a:moveTo>
                    <a:pt x="1687" y="1"/>
                  </a:moveTo>
                  <a:cubicBezTo>
                    <a:pt x="755" y="1"/>
                    <a:pt x="1" y="754"/>
                    <a:pt x="1" y="1686"/>
                  </a:cubicBezTo>
                  <a:cubicBezTo>
                    <a:pt x="1" y="2618"/>
                    <a:pt x="755" y="3372"/>
                    <a:pt x="1687" y="3372"/>
                  </a:cubicBezTo>
                  <a:cubicBezTo>
                    <a:pt x="2618" y="3372"/>
                    <a:pt x="3372" y="2616"/>
                    <a:pt x="3372" y="1686"/>
                  </a:cubicBezTo>
                  <a:cubicBezTo>
                    <a:pt x="3372" y="754"/>
                    <a:pt x="2618" y="1"/>
                    <a:pt x="1687" y="1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5040;p58"/>
            <p:cNvSpPr/>
            <p:nvPr/>
          </p:nvSpPr>
          <p:spPr>
            <a:xfrm>
              <a:off x="2777509" y="2756878"/>
              <a:ext cx="17914" cy="17919"/>
            </a:xfrm>
            <a:custGeom>
              <a:avLst/>
              <a:gdLst/>
              <a:ahLst/>
              <a:cxnLst/>
              <a:rect l="l" t="t" r="r" b="b"/>
              <a:pathLst>
                <a:path w="3372" h="3373" extrusionOk="0">
                  <a:moveTo>
                    <a:pt x="1685" y="1"/>
                  </a:moveTo>
                  <a:cubicBezTo>
                    <a:pt x="753" y="1"/>
                    <a:pt x="0" y="754"/>
                    <a:pt x="0" y="1686"/>
                  </a:cubicBezTo>
                  <a:cubicBezTo>
                    <a:pt x="0" y="2618"/>
                    <a:pt x="753" y="3372"/>
                    <a:pt x="1685" y="3372"/>
                  </a:cubicBezTo>
                  <a:cubicBezTo>
                    <a:pt x="2617" y="3372"/>
                    <a:pt x="3372" y="2616"/>
                    <a:pt x="3372" y="1686"/>
                  </a:cubicBezTo>
                  <a:cubicBezTo>
                    <a:pt x="3372" y="754"/>
                    <a:pt x="2617" y="1"/>
                    <a:pt x="1685" y="1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5041;p58"/>
            <p:cNvSpPr/>
            <p:nvPr/>
          </p:nvSpPr>
          <p:spPr>
            <a:xfrm>
              <a:off x="2659856" y="2756878"/>
              <a:ext cx="17914" cy="17919"/>
            </a:xfrm>
            <a:custGeom>
              <a:avLst/>
              <a:gdLst/>
              <a:ahLst/>
              <a:cxnLst/>
              <a:rect l="l" t="t" r="r" b="b"/>
              <a:pathLst>
                <a:path w="3372" h="3373" extrusionOk="0">
                  <a:moveTo>
                    <a:pt x="1687" y="1"/>
                  </a:moveTo>
                  <a:cubicBezTo>
                    <a:pt x="755" y="1"/>
                    <a:pt x="1" y="754"/>
                    <a:pt x="1" y="1686"/>
                  </a:cubicBezTo>
                  <a:cubicBezTo>
                    <a:pt x="1" y="2618"/>
                    <a:pt x="755" y="3372"/>
                    <a:pt x="1687" y="3372"/>
                  </a:cubicBezTo>
                  <a:cubicBezTo>
                    <a:pt x="2619" y="3372"/>
                    <a:pt x="3372" y="2616"/>
                    <a:pt x="3372" y="1686"/>
                  </a:cubicBezTo>
                  <a:cubicBezTo>
                    <a:pt x="3372" y="754"/>
                    <a:pt x="2619" y="1"/>
                    <a:pt x="1687" y="1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5042;p58"/>
            <p:cNvSpPr/>
            <p:nvPr/>
          </p:nvSpPr>
          <p:spPr>
            <a:xfrm>
              <a:off x="2301024" y="2533889"/>
              <a:ext cx="163753" cy="1291"/>
            </a:xfrm>
            <a:custGeom>
              <a:avLst/>
              <a:gdLst/>
              <a:ahLst/>
              <a:cxnLst/>
              <a:rect l="l" t="t" r="r" b="b"/>
              <a:pathLst>
                <a:path w="30824" h="243" extrusionOk="0">
                  <a:moveTo>
                    <a:pt x="121" y="1"/>
                  </a:moveTo>
                  <a:cubicBezTo>
                    <a:pt x="55" y="1"/>
                    <a:pt x="0" y="55"/>
                    <a:pt x="0" y="121"/>
                  </a:cubicBezTo>
                  <a:cubicBezTo>
                    <a:pt x="0" y="187"/>
                    <a:pt x="55" y="243"/>
                    <a:pt x="121" y="243"/>
                  </a:cubicBezTo>
                  <a:lnTo>
                    <a:pt x="30703" y="243"/>
                  </a:lnTo>
                  <a:cubicBezTo>
                    <a:pt x="30769" y="243"/>
                    <a:pt x="30823" y="187"/>
                    <a:pt x="30823" y="121"/>
                  </a:cubicBezTo>
                  <a:cubicBezTo>
                    <a:pt x="30823" y="55"/>
                    <a:pt x="30767" y="1"/>
                    <a:pt x="307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5043;p58"/>
            <p:cNvSpPr/>
            <p:nvPr/>
          </p:nvSpPr>
          <p:spPr>
            <a:xfrm>
              <a:off x="2644918" y="2533889"/>
              <a:ext cx="163747" cy="1291"/>
            </a:xfrm>
            <a:custGeom>
              <a:avLst/>
              <a:gdLst/>
              <a:ahLst/>
              <a:cxnLst/>
              <a:rect l="l" t="t" r="r" b="b"/>
              <a:pathLst>
                <a:path w="30823" h="243" extrusionOk="0">
                  <a:moveTo>
                    <a:pt x="121" y="1"/>
                  </a:moveTo>
                  <a:cubicBezTo>
                    <a:pt x="55" y="1"/>
                    <a:pt x="0" y="55"/>
                    <a:pt x="0" y="121"/>
                  </a:cubicBezTo>
                  <a:cubicBezTo>
                    <a:pt x="0" y="187"/>
                    <a:pt x="55" y="243"/>
                    <a:pt x="121" y="243"/>
                  </a:cubicBezTo>
                  <a:lnTo>
                    <a:pt x="30701" y="243"/>
                  </a:lnTo>
                  <a:cubicBezTo>
                    <a:pt x="30769" y="243"/>
                    <a:pt x="30823" y="187"/>
                    <a:pt x="30823" y="121"/>
                  </a:cubicBezTo>
                  <a:cubicBezTo>
                    <a:pt x="30823" y="55"/>
                    <a:pt x="30767" y="1"/>
                    <a:pt x="307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5044;p58"/>
            <p:cNvSpPr/>
            <p:nvPr/>
          </p:nvSpPr>
          <p:spPr>
            <a:xfrm>
              <a:off x="2990071" y="2533889"/>
              <a:ext cx="163753" cy="1291"/>
            </a:xfrm>
            <a:custGeom>
              <a:avLst/>
              <a:gdLst/>
              <a:ahLst/>
              <a:cxnLst/>
              <a:rect l="l" t="t" r="r" b="b"/>
              <a:pathLst>
                <a:path w="30824" h="243" extrusionOk="0">
                  <a:moveTo>
                    <a:pt x="123" y="1"/>
                  </a:moveTo>
                  <a:cubicBezTo>
                    <a:pt x="57" y="1"/>
                    <a:pt x="1" y="55"/>
                    <a:pt x="1" y="121"/>
                  </a:cubicBezTo>
                  <a:cubicBezTo>
                    <a:pt x="1" y="187"/>
                    <a:pt x="57" y="243"/>
                    <a:pt x="123" y="243"/>
                  </a:cubicBezTo>
                  <a:lnTo>
                    <a:pt x="30703" y="243"/>
                  </a:lnTo>
                  <a:cubicBezTo>
                    <a:pt x="30769" y="243"/>
                    <a:pt x="30824" y="187"/>
                    <a:pt x="30824" y="121"/>
                  </a:cubicBezTo>
                  <a:cubicBezTo>
                    <a:pt x="30824" y="55"/>
                    <a:pt x="30769" y="1"/>
                    <a:pt x="3070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5045;p58"/>
            <p:cNvSpPr/>
            <p:nvPr/>
          </p:nvSpPr>
          <p:spPr>
            <a:xfrm>
              <a:off x="2644918" y="3256825"/>
              <a:ext cx="163758" cy="1291"/>
            </a:xfrm>
            <a:custGeom>
              <a:avLst/>
              <a:gdLst/>
              <a:ahLst/>
              <a:cxnLst/>
              <a:rect l="l" t="t" r="r" b="b"/>
              <a:pathLst>
                <a:path w="30825" h="243" extrusionOk="0">
                  <a:moveTo>
                    <a:pt x="121" y="0"/>
                  </a:moveTo>
                  <a:cubicBezTo>
                    <a:pt x="55" y="0"/>
                    <a:pt x="0" y="55"/>
                    <a:pt x="0" y="122"/>
                  </a:cubicBezTo>
                  <a:cubicBezTo>
                    <a:pt x="0" y="188"/>
                    <a:pt x="55" y="242"/>
                    <a:pt x="121" y="242"/>
                  </a:cubicBezTo>
                  <a:lnTo>
                    <a:pt x="30701" y="242"/>
                  </a:lnTo>
                  <a:cubicBezTo>
                    <a:pt x="30769" y="242"/>
                    <a:pt x="30824" y="190"/>
                    <a:pt x="30823" y="122"/>
                  </a:cubicBezTo>
                  <a:cubicBezTo>
                    <a:pt x="30823" y="56"/>
                    <a:pt x="30767" y="0"/>
                    <a:pt x="3070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5046;p58"/>
            <p:cNvSpPr/>
            <p:nvPr/>
          </p:nvSpPr>
          <p:spPr>
            <a:xfrm>
              <a:off x="2301427" y="3256825"/>
              <a:ext cx="163758" cy="1291"/>
            </a:xfrm>
            <a:custGeom>
              <a:avLst/>
              <a:gdLst/>
              <a:ahLst/>
              <a:cxnLst/>
              <a:rect l="l" t="t" r="r" b="b"/>
              <a:pathLst>
                <a:path w="30825" h="243" extrusionOk="0">
                  <a:moveTo>
                    <a:pt x="123" y="0"/>
                  </a:moveTo>
                  <a:cubicBezTo>
                    <a:pt x="57" y="0"/>
                    <a:pt x="1" y="55"/>
                    <a:pt x="1" y="122"/>
                  </a:cubicBezTo>
                  <a:cubicBezTo>
                    <a:pt x="1" y="188"/>
                    <a:pt x="57" y="242"/>
                    <a:pt x="123" y="242"/>
                  </a:cubicBezTo>
                  <a:lnTo>
                    <a:pt x="30702" y="242"/>
                  </a:lnTo>
                  <a:cubicBezTo>
                    <a:pt x="30771" y="242"/>
                    <a:pt x="30825" y="190"/>
                    <a:pt x="30823" y="122"/>
                  </a:cubicBezTo>
                  <a:cubicBezTo>
                    <a:pt x="30823" y="56"/>
                    <a:pt x="30769" y="0"/>
                    <a:pt x="3070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5047;p58"/>
            <p:cNvSpPr/>
            <p:nvPr/>
          </p:nvSpPr>
          <p:spPr>
            <a:xfrm>
              <a:off x="2990102" y="3256847"/>
              <a:ext cx="163753" cy="1291"/>
            </a:xfrm>
            <a:custGeom>
              <a:avLst/>
              <a:gdLst/>
              <a:ahLst/>
              <a:cxnLst/>
              <a:rect l="l" t="t" r="r" b="b"/>
              <a:pathLst>
                <a:path w="30824" h="243" extrusionOk="0">
                  <a:moveTo>
                    <a:pt x="123" y="1"/>
                  </a:moveTo>
                  <a:cubicBezTo>
                    <a:pt x="57" y="1"/>
                    <a:pt x="1" y="55"/>
                    <a:pt x="1" y="121"/>
                  </a:cubicBezTo>
                  <a:cubicBezTo>
                    <a:pt x="1" y="187"/>
                    <a:pt x="57" y="243"/>
                    <a:pt x="123" y="243"/>
                  </a:cubicBezTo>
                  <a:lnTo>
                    <a:pt x="30703" y="243"/>
                  </a:lnTo>
                  <a:cubicBezTo>
                    <a:pt x="30769" y="243"/>
                    <a:pt x="30824" y="187"/>
                    <a:pt x="30824" y="121"/>
                  </a:cubicBezTo>
                  <a:cubicBezTo>
                    <a:pt x="30824" y="55"/>
                    <a:pt x="30769" y="1"/>
                    <a:pt x="3070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5048;p58"/>
            <p:cNvSpPr/>
            <p:nvPr/>
          </p:nvSpPr>
          <p:spPr>
            <a:xfrm>
              <a:off x="2833559" y="2761962"/>
              <a:ext cx="248503" cy="268106"/>
            </a:xfrm>
            <a:custGeom>
              <a:avLst/>
              <a:gdLst/>
              <a:ahLst/>
              <a:cxnLst/>
              <a:rect l="l" t="t" r="r" b="b"/>
              <a:pathLst>
                <a:path w="46777" h="50467" extrusionOk="0">
                  <a:moveTo>
                    <a:pt x="1" y="1"/>
                  </a:moveTo>
                  <a:lnTo>
                    <a:pt x="1" y="1458"/>
                  </a:lnTo>
                  <a:lnTo>
                    <a:pt x="21544" y="1458"/>
                  </a:lnTo>
                  <a:cubicBezTo>
                    <a:pt x="34653" y="1458"/>
                    <a:pt x="45320" y="12123"/>
                    <a:pt x="45320" y="25233"/>
                  </a:cubicBezTo>
                  <a:cubicBezTo>
                    <a:pt x="45320" y="38344"/>
                    <a:pt x="34653" y="49009"/>
                    <a:pt x="21544" y="49009"/>
                  </a:cubicBezTo>
                  <a:lnTo>
                    <a:pt x="1" y="49009"/>
                  </a:lnTo>
                  <a:lnTo>
                    <a:pt x="1" y="50466"/>
                  </a:lnTo>
                  <a:lnTo>
                    <a:pt x="21544" y="50466"/>
                  </a:lnTo>
                  <a:cubicBezTo>
                    <a:pt x="35457" y="50466"/>
                    <a:pt x="46776" y="39146"/>
                    <a:pt x="46776" y="25233"/>
                  </a:cubicBezTo>
                  <a:cubicBezTo>
                    <a:pt x="46776" y="11322"/>
                    <a:pt x="35457" y="1"/>
                    <a:pt x="21544" y="1"/>
                  </a:cubicBezTo>
                  <a:close/>
                </a:path>
              </a:pathLst>
            </a:custGeom>
            <a:solidFill>
              <a:srgbClr val="9697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92" name="Picture 91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96" t="12679" r="3044" b="9723"/>
          <a:stretch/>
        </p:blipFill>
        <p:spPr>
          <a:xfrm>
            <a:off x="3424071" y="3071924"/>
            <a:ext cx="1404425" cy="912152"/>
          </a:xfrm>
          <a:prstGeom prst="rect">
            <a:avLst/>
          </a:prstGeom>
        </p:spPr>
      </p:pic>
      <p:pic>
        <p:nvPicPr>
          <p:cNvPr id="93" name="Picture 92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74" t="26557" r="27180" b="18703"/>
          <a:stretch/>
        </p:blipFill>
        <p:spPr>
          <a:xfrm>
            <a:off x="378667" y="901189"/>
            <a:ext cx="1151553" cy="1026195"/>
          </a:xfrm>
          <a:prstGeom prst="rect">
            <a:avLst/>
          </a:prstGeom>
        </p:spPr>
      </p:pic>
      <p:pic>
        <p:nvPicPr>
          <p:cNvPr id="94" name="Picture 93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46" t="15926" r="9365" b="10141"/>
          <a:stretch/>
        </p:blipFill>
        <p:spPr>
          <a:xfrm>
            <a:off x="4567677" y="915246"/>
            <a:ext cx="1810494" cy="1031014"/>
          </a:xfrm>
          <a:prstGeom prst="rect">
            <a:avLst/>
          </a:prstGeom>
        </p:spPr>
      </p:pic>
      <p:pic>
        <p:nvPicPr>
          <p:cNvPr id="95" name="Picture 2" descr="NFP-A58-555-EN turbine mini dc motor"/>
          <p:cNvPicPr>
            <a:picLocks noChangeAspect="1" noChangeArrowheads="1"/>
          </p:cNvPicPr>
          <p:nvPr/>
        </p:nvPicPr>
        <p:blipFill rotWithShape="1">
          <a:blip r:embed="rId5" cstate="hq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1833" b="72237" l="28058" r="87230">
                        <a14:backgroundMark x1="48921" y1="66846" x2="73022" y2="66846"/>
                        <a14:backgroundMark x1="69964" y1="66846" x2="87410" y2="68464"/>
                        <a14:backgroundMark x1="47482" y1="64690" x2="52698" y2="66846"/>
                        <a14:backgroundMark x1="43705" y1="63881" x2="52158" y2="67925"/>
                        <a14:backgroundMark x1="33094" y1="63073" x2="37230" y2="6091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540" t="19404" r="13803" b="28329"/>
          <a:stretch/>
        </p:blipFill>
        <p:spPr bwMode="auto">
          <a:xfrm rot="615504">
            <a:off x="8659578" y="981972"/>
            <a:ext cx="1331832" cy="80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4791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defTabSz="1219170">
              <a:defRPr/>
            </a:pPr>
            <a:fld id="{3D963CA9-8595-411C-9BE4-CE237CF2D03B}" type="slidenum">
              <a:rPr lang="ja-JP" altLang="en-US" sz="1600" kern="0">
                <a:solidFill>
                  <a:prstClr val="black">
                    <a:tint val="75000"/>
                  </a:prstClr>
                </a:solidFill>
                <a:latin typeface="Arial"/>
                <a:cs typeface="Arial"/>
                <a:sym typeface="Arial"/>
              </a:rPr>
              <a:pPr algn="r" defTabSz="1219170">
                <a:defRPr/>
              </a:pPr>
              <a:t>13</a:t>
            </a:fld>
            <a:endParaRPr lang="ja-JP" altLang="en-US" sz="1600" kern="0" dirty="0">
              <a:solidFill>
                <a:prstClr val="black">
                  <a:tint val="75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89505" y="6356364"/>
            <a:ext cx="4689225" cy="365125"/>
          </a:xfrm>
        </p:spPr>
        <p:txBody>
          <a:bodyPr/>
          <a:lstStyle/>
          <a:p>
            <a:pPr defTabSz="1219170"/>
            <a:r>
              <a:rPr lang="en-US" sz="1600" kern="0" dirty="0">
                <a:latin typeface="Times New Roman" pitchFamily="18" charset="0"/>
                <a:cs typeface="Times New Roman" pitchFamily="18" charset="0"/>
              </a:rPr>
              <a:t>Manufacturing Improvement Yokoten Center</a:t>
            </a:r>
          </a:p>
        </p:txBody>
      </p:sp>
      <p:sp>
        <p:nvSpPr>
          <p:cNvPr id="79" name="Google Shape;230;p27"/>
          <p:cNvSpPr txBox="1">
            <a:spLocks noGrp="1"/>
          </p:cNvSpPr>
          <p:nvPr>
            <p:ph type="title"/>
          </p:nvPr>
        </p:nvSpPr>
        <p:spPr>
          <a:xfrm>
            <a:off x="321116" y="42248"/>
            <a:ext cx="7704000" cy="6419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latin typeface="Arial Black" panose="020B0A04020102020204" pitchFamily="34" charset="0"/>
                <a:cs typeface="Poppins Black" panose="020B0604020202020204" charset="0"/>
              </a:rPr>
              <a:t>2</a:t>
            </a:r>
            <a:r>
              <a:rPr lang="en" sz="3200" dirty="0" smtClean="0">
                <a:latin typeface="Arial Black" panose="020B0A04020102020204" pitchFamily="34" charset="0"/>
                <a:cs typeface="Poppins Black" panose="020B0604020202020204" charset="0"/>
              </a:rPr>
              <a:t>. AGV SPECIFICATION</a:t>
            </a:r>
            <a:endParaRPr sz="3200" dirty="0">
              <a:latin typeface="Arial Black" panose="020B0A04020102020204" pitchFamily="34" charset="0"/>
              <a:cs typeface="Poppins Black" panose="020B0604020202020204" charset="0"/>
            </a:endParaRPr>
          </a:p>
        </p:txBody>
      </p:sp>
      <p:sp>
        <p:nvSpPr>
          <p:cNvPr id="22" name="Freeform: Shape 116">
            <a:extLst>
              <a:ext uri="{FF2B5EF4-FFF2-40B4-BE49-F238E27FC236}">
                <a16:creationId xmlns:a16="http://schemas.microsoft.com/office/drawing/2014/main" id="{EE28D20E-5A1E-4644-BD88-7E0C9FA40FAD}"/>
              </a:ext>
            </a:extLst>
          </p:cNvPr>
          <p:cNvSpPr/>
          <p:nvPr/>
        </p:nvSpPr>
        <p:spPr>
          <a:xfrm>
            <a:off x="3633538" y="1771545"/>
            <a:ext cx="1405258" cy="3527851"/>
          </a:xfrm>
          <a:custGeom>
            <a:avLst/>
            <a:gdLst>
              <a:gd name="connsiteX0" fmla="*/ 1455018 w 1469764"/>
              <a:gd name="connsiteY0" fmla="*/ 3231748 h 3689791"/>
              <a:gd name="connsiteX1" fmla="*/ 1469764 w 1469764"/>
              <a:gd name="connsiteY1" fmla="*/ 3244471 h 3689791"/>
              <a:gd name="connsiteX2" fmla="*/ 952391 w 1469764"/>
              <a:gd name="connsiteY2" fmla="*/ 3689791 h 3689791"/>
              <a:gd name="connsiteX3" fmla="*/ 0 w 1469764"/>
              <a:gd name="connsiteY3" fmla="*/ 3689791 h 3689791"/>
              <a:gd name="connsiteX4" fmla="*/ 0 w 1469764"/>
              <a:gd name="connsiteY4" fmla="*/ 3671978 h 3689791"/>
              <a:gd name="connsiteX5" fmla="*/ 943508 w 1469764"/>
              <a:gd name="connsiteY5" fmla="*/ 3671978 h 3689791"/>
              <a:gd name="connsiteX6" fmla="*/ 0 w 1469764"/>
              <a:gd name="connsiteY6" fmla="*/ 1832172 h 3689791"/>
              <a:gd name="connsiteX7" fmla="*/ 497044 w 1469764"/>
              <a:gd name="connsiteY7" fmla="*/ 1832172 h 3689791"/>
              <a:gd name="connsiteX8" fmla="*/ 497044 w 1469764"/>
              <a:gd name="connsiteY8" fmla="*/ 1849987 h 3689791"/>
              <a:gd name="connsiteX9" fmla="*/ 0 w 1469764"/>
              <a:gd name="connsiteY9" fmla="*/ 1849987 h 3689791"/>
              <a:gd name="connsiteX10" fmla="*/ 0 w 1469764"/>
              <a:gd name="connsiteY10" fmla="*/ 0 h 3689791"/>
              <a:gd name="connsiteX11" fmla="*/ 952391 w 1469764"/>
              <a:gd name="connsiteY11" fmla="*/ 0 h 3689791"/>
              <a:gd name="connsiteX12" fmla="*/ 955323 w 1469764"/>
              <a:gd name="connsiteY12" fmla="*/ 2552 h 3689791"/>
              <a:gd name="connsiteX13" fmla="*/ 1469764 w 1469764"/>
              <a:gd name="connsiteY13" fmla="*/ 442783 h 3689791"/>
              <a:gd name="connsiteX14" fmla="*/ 1455018 w 1469764"/>
              <a:gd name="connsiteY14" fmla="*/ 455498 h 3689791"/>
              <a:gd name="connsiteX15" fmla="*/ 943508 w 1469764"/>
              <a:gd name="connsiteY15" fmla="*/ 17820 h 3689791"/>
              <a:gd name="connsiteX16" fmla="*/ 0 w 1469764"/>
              <a:gd name="connsiteY16" fmla="*/ 17820 h 36897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469764" h="3689791">
                <a:moveTo>
                  <a:pt x="1455018" y="3231748"/>
                </a:moveTo>
                <a:lnTo>
                  <a:pt x="1469764" y="3244471"/>
                </a:lnTo>
                <a:lnTo>
                  <a:pt x="952391" y="3689791"/>
                </a:lnTo>
                <a:lnTo>
                  <a:pt x="0" y="3689791"/>
                </a:lnTo>
                <a:lnTo>
                  <a:pt x="0" y="3671978"/>
                </a:lnTo>
                <a:lnTo>
                  <a:pt x="943508" y="3671978"/>
                </a:lnTo>
                <a:close/>
                <a:moveTo>
                  <a:pt x="0" y="1832172"/>
                </a:moveTo>
                <a:lnTo>
                  <a:pt x="497044" y="1832172"/>
                </a:lnTo>
                <a:lnTo>
                  <a:pt x="497044" y="1849987"/>
                </a:lnTo>
                <a:lnTo>
                  <a:pt x="0" y="1849987"/>
                </a:lnTo>
                <a:close/>
                <a:moveTo>
                  <a:pt x="0" y="0"/>
                </a:moveTo>
                <a:lnTo>
                  <a:pt x="952391" y="0"/>
                </a:lnTo>
                <a:lnTo>
                  <a:pt x="955323" y="2552"/>
                </a:lnTo>
                <a:lnTo>
                  <a:pt x="1469764" y="442783"/>
                </a:lnTo>
                <a:lnTo>
                  <a:pt x="1455018" y="455498"/>
                </a:lnTo>
                <a:lnTo>
                  <a:pt x="943508" y="17820"/>
                </a:lnTo>
                <a:lnTo>
                  <a:pt x="0" y="17820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 w="12700">
            <a:miter lim="400000"/>
          </a:ln>
        </p:spPr>
        <p:txBody>
          <a:bodyPr wrap="square" lIns="38100" tIns="38100" rIns="38100" bIns="38100" anchor="ctr">
            <a:noAutofit/>
          </a:bodyPr>
          <a:lstStyle/>
          <a:p>
            <a:endParaRPr sz="3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23" name="Freeform: Shape 81">
            <a:extLst>
              <a:ext uri="{FF2B5EF4-FFF2-40B4-BE49-F238E27FC236}">
                <a16:creationId xmlns:a16="http://schemas.microsoft.com/office/drawing/2014/main" id="{19EE8689-9C40-439F-BC04-AEB9464BD7E9}"/>
              </a:ext>
            </a:extLst>
          </p:cNvPr>
          <p:cNvSpPr/>
          <p:nvPr/>
        </p:nvSpPr>
        <p:spPr>
          <a:xfrm flipH="1">
            <a:off x="6255756" y="1771545"/>
            <a:ext cx="1408176" cy="3527851"/>
          </a:xfrm>
          <a:custGeom>
            <a:avLst/>
            <a:gdLst>
              <a:gd name="connsiteX0" fmla="*/ 1455018 w 1469764"/>
              <a:gd name="connsiteY0" fmla="*/ 3231748 h 3689791"/>
              <a:gd name="connsiteX1" fmla="*/ 1469764 w 1469764"/>
              <a:gd name="connsiteY1" fmla="*/ 3244471 h 3689791"/>
              <a:gd name="connsiteX2" fmla="*/ 952391 w 1469764"/>
              <a:gd name="connsiteY2" fmla="*/ 3689791 h 3689791"/>
              <a:gd name="connsiteX3" fmla="*/ 0 w 1469764"/>
              <a:gd name="connsiteY3" fmla="*/ 3689791 h 3689791"/>
              <a:gd name="connsiteX4" fmla="*/ 0 w 1469764"/>
              <a:gd name="connsiteY4" fmla="*/ 3671978 h 3689791"/>
              <a:gd name="connsiteX5" fmla="*/ 943508 w 1469764"/>
              <a:gd name="connsiteY5" fmla="*/ 3671978 h 3689791"/>
              <a:gd name="connsiteX6" fmla="*/ 0 w 1469764"/>
              <a:gd name="connsiteY6" fmla="*/ 1832172 h 3689791"/>
              <a:gd name="connsiteX7" fmla="*/ 497044 w 1469764"/>
              <a:gd name="connsiteY7" fmla="*/ 1832172 h 3689791"/>
              <a:gd name="connsiteX8" fmla="*/ 497044 w 1469764"/>
              <a:gd name="connsiteY8" fmla="*/ 1849987 h 3689791"/>
              <a:gd name="connsiteX9" fmla="*/ 0 w 1469764"/>
              <a:gd name="connsiteY9" fmla="*/ 1849987 h 3689791"/>
              <a:gd name="connsiteX10" fmla="*/ 0 w 1469764"/>
              <a:gd name="connsiteY10" fmla="*/ 0 h 3689791"/>
              <a:gd name="connsiteX11" fmla="*/ 952391 w 1469764"/>
              <a:gd name="connsiteY11" fmla="*/ 0 h 3689791"/>
              <a:gd name="connsiteX12" fmla="*/ 955323 w 1469764"/>
              <a:gd name="connsiteY12" fmla="*/ 2552 h 3689791"/>
              <a:gd name="connsiteX13" fmla="*/ 1469764 w 1469764"/>
              <a:gd name="connsiteY13" fmla="*/ 442783 h 3689791"/>
              <a:gd name="connsiteX14" fmla="*/ 1455018 w 1469764"/>
              <a:gd name="connsiteY14" fmla="*/ 455498 h 3689791"/>
              <a:gd name="connsiteX15" fmla="*/ 943508 w 1469764"/>
              <a:gd name="connsiteY15" fmla="*/ 17820 h 3689791"/>
              <a:gd name="connsiteX16" fmla="*/ 0 w 1469764"/>
              <a:gd name="connsiteY16" fmla="*/ 17820 h 36897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469764" h="3689791">
                <a:moveTo>
                  <a:pt x="1455018" y="3231748"/>
                </a:moveTo>
                <a:lnTo>
                  <a:pt x="1469764" y="3244471"/>
                </a:lnTo>
                <a:lnTo>
                  <a:pt x="952391" y="3689791"/>
                </a:lnTo>
                <a:lnTo>
                  <a:pt x="0" y="3689791"/>
                </a:lnTo>
                <a:lnTo>
                  <a:pt x="0" y="3671978"/>
                </a:lnTo>
                <a:lnTo>
                  <a:pt x="943508" y="3671978"/>
                </a:lnTo>
                <a:close/>
                <a:moveTo>
                  <a:pt x="0" y="1832172"/>
                </a:moveTo>
                <a:lnTo>
                  <a:pt x="497044" y="1832172"/>
                </a:lnTo>
                <a:lnTo>
                  <a:pt x="497044" y="1849987"/>
                </a:lnTo>
                <a:lnTo>
                  <a:pt x="0" y="1849987"/>
                </a:lnTo>
                <a:close/>
                <a:moveTo>
                  <a:pt x="0" y="0"/>
                </a:moveTo>
                <a:lnTo>
                  <a:pt x="952391" y="0"/>
                </a:lnTo>
                <a:lnTo>
                  <a:pt x="955323" y="2552"/>
                </a:lnTo>
                <a:lnTo>
                  <a:pt x="1469764" y="442783"/>
                </a:lnTo>
                <a:lnTo>
                  <a:pt x="1455018" y="455498"/>
                </a:lnTo>
                <a:lnTo>
                  <a:pt x="943508" y="17820"/>
                </a:lnTo>
                <a:lnTo>
                  <a:pt x="0" y="17820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 w="12700">
            <a:miter lim="400000"/>
          </a:ln>
        </p:spPr>
        <p:txBody>
          <a:bodyPr wrap="square" lIns="38100" tIns="38100" rIns="38100" bIns="38100" anchor="ctr">
            <a:noAutofit/>
          </a:bodyPr>
          <a:lstStyle/>
          <a:p>
            <a:endParaRPr sz="3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24" name="สี่เหลี่ยมผืนผ้ามุมมน 56"/>
          <p:cNvSpPr/>
          <p:nvPr/>
        </p:nvSpPr>
        <p:spPr>
          <a:xfrm>
            <a:off x="7679928" y="4731663"/>
            <a:ext cx="2537151" cy="1135466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5" name="สี่เหลี่ยมผืนผ้ามุมมน 55"/>
          <p:cNvSpPr/>
          <p:nvPr/>
        </p:nvSpPr>
        <p:spPr>
          <a:xfrm>
            <a:off x="1105574" y="4680951"/>
            <a:ext cx="2845438" cy="113546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6" name="สี่เหลี่ยมผืนผ้ามุมมน 54"/>
          <p:cNvSpPr/>
          <p:nvPr/>
        </p:nvSpPr>
        <p:spPr>
          <a:xfrm>
            <a:off x="7649676" y="2961094"/>
            <a:ext cx="2537151" cy="113400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5B9BD5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7" name="สี่เหลี่ยมผืนผ้ามุมมน 53"/>
          <p:cNvSpPr/>
          <p:nvPr/>
        </p:nvSpPr>
        <p:spPr>
          <a:xfrm>
            <a:off x="1168321" y="2943133"/>
            <a:ext cx="2433295" cy="1135466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rgbClr val="A5A5A5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8" name="สี่เหลี่ยมผืนผ้ามุมมน 52"/>
          <p:cNvSpPr/>
          <p:nvPr/>
        </p:nvSpPr>
        <p:spPr>
          <a:xfrm>
            <a:off x="7217235" y="1141400"/>
            <a:ext cx="2969591" cy="1135466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rgbClr val="44546A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 smtClean="0">
                <a:solidFill>
                  <a:schemeClr val="tx1"/>
                </a:solidFill>
              </a:rPr>
              <a:t>Accuracy</a:t>
            </a:r>
            <a:endParaRPr lang="en-US" sz="1400" b="1" dirty="0" smtClean="0">
              <a:solidFill>
                <a:schemeClr val="tx1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sz="1400" b="1" dirty="0" smtClean="0">
                <a:solidFill>
                  <a:schemeClr val="tx1"/>
                </a:solidFill>
              </a:rPr>
              <a:t>Moving </a:t>
            </a:r>
            <a:r>
              <a:rPr lang="en-US" sz="1400" b="1" dirty="0">
                <a:solidFill>
                  <a:schemeClr val="tx1"/>
                </a:solidFill>
              </a:rPr>
              <a:t>≤ 10 </a:t>
            </a:r>
            <a:r>
              <a:rPr lang="en-US" sz="1400" b="1" dirty="0" smtClean="0">
                <a:solidFill>
                  <a:schemeClr val="tx1"/>
                </a:solidFill>
              </a:rPr>
              <a:t>cm</a:t>
            </a:r>
          </a:p>
          <a:p>
            <a:pPr marL="285750" indent="-285750">
              <a:buFontTx/>
              <a:buChar char="-"/>
            </a:pPr>
            <a:r>
              <a:rPr lang="en-US" sz="1400" b="1" dirty="0" smtClean="0">
                <a:solidFill>
                  <a:schemeClr val="tx1"/>
                </a:solidFill>
              </a:rPr>
              <a:t>Stop </a:t>
            </a:r>
            <a:r>
              <a:rPr lang="en-US" sz="1400" b="1" dirty="0">
                <a:solidFill>
                  <a:schemeClr val="tx1"/>
                </a:solidFill>
              </a:rPr>
              <a:t>≤ 10 </a:t>
            </a:r>
            <a:r>
              <a:rPr lang="en-US" sz="1400" b="1" dirty="0" smtClean="0">
                <a:solidFill>
                  <a:schemeClr val="tx1"/>
                </a:solidFill>
              </a:rPr>
              <a:t>cm</a:t>
            </a: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29" name="สี่เหลี่ยมผืนผ้ามุมมน 19"/>
          <p:cNvSpPr/>
          <p:nvPr/>
        </p:nvSpPr>
        <p:spPr>
          <a:xfrm>
            <a:off x="1165225" y="1257943"/>
            <a:ext cx="3020691" cy="1135466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solidFill>
                  <a:schemeClr val="tx1"/>
                </a:solidFill>
              </a:rPr>
              <a:t>Dimension</a:t>
            </a:r>
            <a:r>
              <a:rPr lang="en-US" sz="1600" dirty="0">
                <a:solidFill>
                  <a:schemeClr val="tx1"/>
                </a:solidFill>
              </a:rPr>
              <a:t> (L x W x </a:t>
            </a:r>
            <a:r>
              <a:rPr lang="en-US" sz="1600" dirty="0" smtClean="0">
                <a:solidFill>
                  <a:schemeClr val="tx1"/>
                </a:solidFill>
              </a:rPr>
              <a:t>H)</a:t>
            </a:r>
          </a:p>
          <a:p>
            <a:r>
              <a:rPr lang="en-US" sz="1400" b="1" dirty="0" smtClean="0">
                <a:solidFill>
                  <a:schemeClr val="tx1"/>
                </a:solidFill>
              </a:rPr>
              <a:t>- 610 </a:t>
            </a:r>
            <a:r>
              <a:rPr lang="en-US" sz="1400" b="1" dirty="0">
                <a:solidFill>
                  <a:schemeClr val="tx1"/>
                </a:solidFill>
              </a:rPr>
              <a:t>mm x 560 mm x 180 </a:t>
            </a:r>
            <a:r>
              <a:rPr lang="en-US" sz="1400" b="1" dirty="0" smtClean="0">
                <a:solidFill>
                  <a:schemeClr val="tx1"/>
                </a:solidFill>
              </a:rPr>
              <a:t>mm</a:t>
            </a: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30" name="Freeform: Shape 37">
            <a:extLst>
              <a:ext uri="{FF2B5EF4-FFF2-40B4-BE49-F238E27FC236}">
                <a16:creationId xmlns:a16="http://schemas.microsoft.com/office/drawing/2014/main" id="{9F7554F2-0D3E-4DED-BC90-8BA5F2F9562C}"/>
              </a:ext>
            </a:extLst>
          </p:cNvPr>
          <p:cNvSpPr/>
          <p:nvPr/>
        </p:nvSpPr>
        <p:spPr>
          <a:xfrm>
            <a:off x="5638887" y="1624427"/>
            <a:ext cx="1673966" cy="1178613"/>
          </a:xfrm>
          <a:custGeom>
            <a:avLst/>
            <a:gdLst>
              <a:gd name="connsiteX0" fmla="*/ 2537 w 1472867"/>
              <a:gd name="connsiteY0" fmla="*/ 0 h 1037023"/>
              <a:gd name="connsiteX1" fmla="*/ 1472867 w 1472867"/>
              <a:gd name="connsiteY1" fmla="*/ 848896 h 1037023"/>
              <a:gd name="connsiteX2" fmla="*/ 1470551 w 1472867"/>
              <a:gd name="connsiteY2" fmla="*/ 850233 h 1037023"/>
              <a:gd name="connsiteX3" fmla="*/ 1467118 w 1472867"/>
              <a:gd name="connsiteY3" fmla="*/ 848504 h 1037023"/>
              <a:gd name="connsiteX4" fmla="*/ 1142347 w 1472867"/>
              <a:gd name="connsiteY4" fmla="*/ 1037023 h 1037023"/>
              <a:gd name="connsiteX5" fmla="*/ 3188 w 1472867"/>
              <a:gd name="connsiteY5" fmla="*/ 379329 h 1037023"/>
              <a:gd name="connsiteX6" fmla="*/ 4417 w 1472867"/>
              <a:gd name="connsiteY6" fmla="*/ 4553 h 1037023"/>
              <a:gd name="connsiteX7" fmla="*/ 0 w 1472867"/>
              <a:gd name="connsiteY7" fmla="*/ 1659 h 1037023"/>
              <a:gd name="connsiteX8" fmla="*/ 2537 w 1472867"/>
              <a:gd name="connsiteY8" fmla="*/ 0 h 10370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72867" h="1037023">
                <a:moveTo>
                  <a:pt x="2537" y="0"/>
                </a:moveTo>
                <a:lnTo>
                  <a:pt x="1472867" y="848896"/>
                </a:lnTo>
                <a:lnTo>
                  <a:pt x="1470551" y="850233"/>
                </a:lnTo>
                <a:lnTo>
                  <a:pt x="1467118" y="848504"/>
                </a:lnTo>
                <a:lnTo>
                  <a:pt x="1142347" y="1037023"/>
                </a:lnTo>
                <a:lnTo>
                  <a:pt x="3188" y="379329"/>
                </a:lnTo>
                <a:lnTo>
                  <a:pt x="4417" y="4553"/>
                </a:lnTo>
                <a:lnTo>
                  <a:pt x="0" y="1659"/>
                </a:lnTo>
                <a:lnTo>
                  <a:pt x="2537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1" name="Freeform: Shape 38">
            <a:extLst>
              <a:ext uri="{FF2B5EF4-FFF2-40B4-BE49-F238E27FC236}">
                <a16:creationId xmlns:a16="http://schemas.microsoft.com/office/drawing/2014/main" id="{1969BB85-2A6C-46FE-869F-5511A7C41DF6}"/>
              </a:ext>
            </a:extLst>
          </p:cNvPr>
          <p:cNvSpPr/>
          <p:nvPr/>
        </p:nvSpPr>
        <p:spPr>
          <a:xfrm>
            <a:off x="3970159" y="1625471"/>
            <a:ext cx="1668728" cy="1177218"/>
          </a:xfrm>
          <a:custGeom>
            <a:avLst/>
            <a:gdLst>
              <a:gd name="connsiteX0" fmla="*/ 1467132 w 1468259"/>
              <a:gd name="connsiteY0" fmla="*/ 0 h 1035794"/>
              <a:gd name="connsiteX1" fmla="*/ 1468259 w 1468259"/>
              <a:gd name="connsiteY1" fmla="*/ 738 h 1035794"/>
              <a:gd name="connsiteX2" fmla="*/ 1465246 w 1468259"/>
              <a:gd name="connsiteY2" fmla="*/ 2708 h 1035794"/>
              <a:gd name="connsiteX3" fmla="*/ 1466837 w 1468259"/>
              <a:gd name="connsiteY3" fmla="*/ 379124 h 1035794"/>
              <a:gd name="connsiteX4" fmla="*/ 329452 w 1468259"/>
              <a:gd name="connsiteY4" fmla="*/ 1035794 h 1035794"/>
              <a:gd name="connsiteX5" fmla="*/ 5918 w 1468259"/>
              <a:gd name="connsiteY5" fmla="*/ 847583 h 1035794"/>
              <a:gd name="connsiteX6" fmla="*/ 3251 w 1468259"/>
              <a:gd name="connsiteY6" fmla="*/ 848929 h 1035794"/>
              <a:gd name="connsiteX7" fmla="*/ 0 w 1468259"/>
              <a:gd name="connsiteY7" fmla="*/ 847049 h 1035794"/>
              <a:gd name="connsiteX8" fmla="*/ 1467132 w 1468259"/>
              <a:gd name="connsiteY8" fmla="*/ 0 h 1035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68259" h="1035794">
                <a:moveTo>
                  <a:pt x="1467132" y="0"/>
                </a:moveTo>
                <a:lnTo>
                  <a:pt x="1468259" y="738"/>
                </a:lnTo>
                <a:lnTo>
                  <a:pt x="1465246" y="2708"/>
                </a:lnTo>
                <a:lnTo>
                  <a:pt x="1466837" y="379124"/>
                </a:lnTo>
                <a:lnTo>
                  <a:pt x="329452" y="1035794"/>
                </a:lnTo>
                <a:lnTo>
                  <a:pt x="5918" y="847583"/>
                </a:lnTo>
                <a:lnTo>
                  <a:pt x="3251" y="848929"/>
                </a:lnTo>
                <a:lnTo>
                  <a:pt x="0" y="847049"/>
                </a:lnTo>
                <a:lnTo>
                  <a:pt x="1467132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2" name="Freeform: Shape 39">
            <a:extLst>
              <a:ext uri="{FF2B5EF4-FFF2-40B4-BE49-F238E27FC236}">
                <a16:creationId xmlns:a16="http://schemas.microsoft.com/office/drawing/2014/main" id="{E1C28BCB-F3D5-4055-9C31-4A507B0E787F}"/>
              </a:ext>
            </a:extLst>
          </p:cNvPr>
          <p:cNvSpPr/>
          <p:nvPr/>
        </p:nvSpPr>
        <p:spPr>
          <a:xfrm>
            <a:off x="3970155" y="2590309"/>
            <a:ext cx="376355" cy="1927268"/>
          </a:xfrm>
          <a:custGeom>
            <a:avLst/>
            <a:gdLst>
              <a:gd name="connsiteX0" fmla="*/ 3251 w 331142"/>
              <a:gd name="connsiteY0" fmla="*/ 0 h 1695738"/>
              <a:gd name="connsiteX1" fmla="*/ 327938 w 331142"/>
              <a:gd name="connsiteY1" fmla="*/ 187739 h 1695738"/>
              <a:gd name="connsiteX2" fmla="*/ 329452 w 331142"/>
              <a:gd name="connsiteY2" fmla="*/ 186865 h 1695738"/>
              <a:gd name="connsiteX3" fmla="*/ 331142 w 331142"/>
              <a:gd name="connsiteY3" fmla="*/ 187848 h 1695738"/>
              <a:gd name="connsiteX4" fmla="*/ 328183 w 331142"/>
              <a:gd name="connsiteY4" fmla="*/ 190833 h 1695738"/>
              <a:gd name="connsiteX5" fmla="*/ 328183 w 331142"/>
              <a:gd name="connsiteY5" fmla="*/ 1504798 h 1695738"/>
              <a:gd name="connsiteX6" fmla="*/ 2957 w 331142"/>
              <a:gd name="connsiteY6" fmla="*/ 1691147 h 1695738"/>
              <a:gd name="connsiteX7" fmla="*/ 2789 w 331142"/>
              <a:gd name="connsiteY7" fmla="*/ 1694130 h 1695738"/>
              <a:gd name="connsiteX8" fmla="*/ 0 w 331142"/>
              <a:gd name="connsiteY8" fmla="*/ 1695738 h 1695738"/>
              <a:gd name="connsiteX9" fmla="*/ 0 w 331142"/>
              <a:gd name="connsiteY9" fmla="*/ 1640 h 1695738"/>
              <a:gd name="connsiteX10" fmla="*/ 3251 w 331142"/>
              <a:gd name="connsiteY10" fmla="*/ 0 h 1695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31142" h="1695738">
                <a:moveTo>
                  <a:pt x="3251" y="0"/>
                </a:moveTo>
                <a:lnTo>
                  <a:pt x="327938" y="187739"/>
                </a:lnTo>
                <a:lnTo>
                  <a:pt x="329452" y="186865"/>
                </a:lnTo>
                <a:lnTo>
                  <a:pt x="331142" y="187848"/>
                </a:lnTo>
                <a:lnTo>
                  <a:pt x="328183" y="190833"/>
                </a:lnTo>
                <a:lnTo>
                  <a:pt x="328183" y="1504798"/>
                </a:lnTo>
                <a:lnTo>
                  <a:pt x="2957" y="1691147"/>
                </a:lnTo>
                <a:lnTo>
                  <a:pt x="2789" y="1694130"/>
                </a:lnTo>
                <a:lnTo>
                  <a:pt x="0" y="1695738"/>
                </a:lnTo>
                <a:lnTo>
                  <a:pt x="0" y="1640"/>
                </a:lnTo>
                <a:lnTo>
                  <a:pt x="3251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3" name="Freeform: Shape 40">
            <a:extLst>
              <a:ext uri="{FF2B5EF4-FFF2-40B4-BE49-F238E27FC236}">
                <a16:creationId xmlns:a16="http://schemas.microsoft.com/office/drawing/2014/main" id="{F99DADF4-C4FB-4D2C-B647-83A59D558DD6}"/>
              </a:ext>
            </a:extLst>
          </p:cNvPr>
          <p:cNvSpPr/>
          <p:nvPr/>
        </p:nvSpPr>
        <p:spPr>
          <a:xfrm>
            <a:off x="6935882" y="2590747"/>
            <a:ext cx="377175" cy="1926831"/>
          </a:xfrm>
          <a:custGeom>
            <a:avLst/>
            <a:gdLst>
              <a:gd name="connsiteX0" fmla="*/ 329367 w 331864"/>
              <a:gd name="connsiteY0" fmla="*/ 0 h 1695355"/>
              <a:gd name="connsiteX1" fmla="*/ 331864 w 331864"/>
              <a:gd name="connsiteY1" fmla="*/ 1257 h 1695355"/>
              <a:gd name="connsiteX2" fmla="*/ 331864 w 331864"/>
              <a:gd name="connsiteY2" fmla="*/ 1695355 h 1695355"/>
              <a:gd name="connsiteX3" fmla="*/ 328940 w 331864"/>
              <a:gd name="connsiteY3" fmla="*/ 1693673 h 1695355"/>
              <a:gd name="connsiteX4" fmla="*/ 328727 w 331864"/>
              <a:gd name="connsiteY4" fmla="*/ 1689840 h 1695355"/>
              <a:gd name="connsiteX5" fmla="*/ 2966 w 331864"/>
              <a:gd name="connsiteY5" fmla="*/ 1503593 h 1695355"/>
              <a:gd name="connsiteX6" fmla="*/ 2966 w 331864"/>
              <a:gd name="connsiteY6" fmla="*/ 190450 h 1695355"/>
              <a:gd name="connsiteX7" fmla="*/ 0 w 331864"/>
              <a:gd name="connsiteY7" fmla="*/ 187465 h 1695355"/>
              <a:gd name="connsiteX8" fmla="*/ 1163 w 331864"/>
              <a:gd name="connsiteY8" fmla="*/ 186790 h 1695355"/>
              <a:gd name="connsiteX9" fmla="*/ 3388 w 331864"/>
              <a:gd name="connsiteY9" fmla="*/ 188075 h 1695355"/>
              <a:gd name="connsiteX10" fmla="*/ 329367 w 331864"/>
              <a:gd name="connsiteY10" fmla="*/ 0 h 1695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31864" h="1695355">
                <a:moveTo>
                  <a:pt x="329367" y="0"/>
                </a:moveTo>
                <a:lnTo>
                  <a:pt x="331864" y="1257"/>
                </a:lnTo>
                <a:lnTo>
                  <a:pt x="331864" y="1695355"/>
                </a:lnTo>
                <a:lnTo>
                  <a:pt x="328940" y="1693673"/>
                </a:lnTo>
                <a:lnTo>
                  <a:pt x="328727" y="1689840"/>
                </a:lnTo>
                <a:lnTo>
                  <a:pt x="2966" y="1503593"/>
                </a:lnTo>
                <a:lnTo>
                  <a:pt x="2966" y="190450"/>
                </a:lnTo>
                <a:lnTo>
                  <a:pt x="0" y="187465"/>
                </a:lnTo>
                <a:lnTo>
                  <a:pt x="1163" y="186790"/>
                </a:lnTo>
                <a:lnTo>
                  <a:pt x="3388" y="188075"/>
                </a:lnTo>
                <a:lnTo>
                  <a:pt x="329367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4" name="Freeform: Shape 41">
            <a:extLst>
              <a:ext uri="{FF2B5EF4-FFF2-40B4-BE49-F238E27FC236}">
                <a16:creationId xmlns:a16="http://schemas.microsoft.com/office/drawing/2014/main" id="{87430E00-BA0B-4B1B-95E2-608A9CDAC185}"/>
              </a:ext>
            </a:extLst>
          </p:cNvPr>
          <p:cNvSpPr/>
          <p:nvPr/>
        </p:nvSpPr>
        <p:spPr>
          <a:xfrm>
            <a:off x="5638825" y="4298947"/>
            <a:ext cx="1671083" cy="1184687"/>
          </a:xfrm>
          <a:custGeom>
            <a:avLst/>
            <a:gdLst>
              <a:gd name="connsiteX0" fmla="*/ 1143147 w 1470330"/>
              <a:gd name="connsiteY0" fmla="*/ 0 h 1042366"/>
              <a:gd name="connsiteX1" fmla="*/ 1144202 w 1470330"/>
              <a:gd name="connsiteY1" fmla="*/ 603 h 1042366"/>
              <a:gd name="connsiteX2" fmla="*/ 1144202 w 1470330"/>
              <a:gd name="connsiteY2" fmla="*/ 3172 h 1042366"/>
              <a:gd name="connsiteX3" fmla="*/ 1470176 w 1470330"/>
              <a:gd name="connsiteY3" fmla="*/ 190683 h 1042366"/>
              <a:gd name="connsiteX4" fmla="*/ 1470330 w 1470330"/>
              <a:gd name="connsiteY4" fmla="*/ 193471 h 1042366"/>
              <a:gd name="connsiteX5" fmla="*/ 0 w 1470330"/>
              <a:gd name="connsiteY5" fmla="*/ 1042366 h 1042366"/>
              <a:gd name="connsiteX6" fmla="*/ 1 w 1470330"/>
              <a:gd name="connsiteY6" fmla="*/ 1040570 h 1042366"/>
              <a:gd name="connsiteX7" fmla="*/ 1510 w 1470330"/>
              <a:gd name="connsiteY7" fmla="*/ 1041441 h 1042366"/>
              <a:gd name="connsiteX8" fmla="*/ 1755 w 1470330"/>
              <a:gd name="connsiteY8" fmla="*/ 662629 h 1042366"/>
              <a:gd name="connsiteX9" fmla="*/ 1556 w 1470330"/>
              <a:gd name="connsiteY9" fmla="*/ 662514 h 1042366"/>
              <a:gd name="connsiteX10" fmla="*/ 1142035 w 1470330"/>
              <a:gd name="connsiteY10" fmla="*/ 4059 h 1042366"/>
              <a:gd name="connsiteX11" fmla="*/ 1143147 w 1470330"/>
              <a:gd name="connsiteY11" fmla="*/ 0 h 1042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470330" h="1042366">
                <a:moveTo>
                  <a:pt x="1143147" y="0"/>
                </a:moveTo>
                <a:lnTo>
                  <a:pt x="1144202" y="603"/>
                </a:lnTo>
                <a:lnTo>
                  <a:pt x="1144202" y="3172"/>
                </a:lnTo>
                <a:lnTo>
                  <a:pt x="1470176" y="190683"/>
                </a:lnTo>
                <a:lnTo>
                  <a:pt x="1470330" y="193471"/>
                </a:lnTo>
                <a:lnTo>
                  <a:pt x="0" y="1042366"/>
                </a:lnTo>
                <a:lnTo>
                  <a:pt x="1" y="1040570"/>
                </a:lnTo>
                <a:lnTo>
                  <a:pt x="1510" y="1041441"/>
                </a:lnTo>
                <a:lnTo>
                  <a:pt x="1755" y="662629"/>
                </a:lnTo>
                <a:lnTo>
                  <a:pt x="1556" y="662514"/>
                </a:lnTo>
                <a:lnTo>
                  <a:pt x="1142035" y="4059"/>
                </a:lnTo>
                <a:lnTo>
                  <a:pt x="1143147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5" name="Freeform: Shape 42">
            <a:extLst>
              <a:ext uri="{FF2B5EF4-FFF2-40B4-BE49-F238E27FC236}">
                <a16:creationId xmlns:a16="http://schemas.microsoft.com/office/drawing/2014/main" id="{825A8614-07CA-4FD7-B151-9188C20E1D76}"/>
              </a:ext>
            </a:extLst>
          </p:cNvPr>
          <p:cNvSpPr/>
          <p:nvPr/>
        </p:nvSpPr>
        <p:spPr>
          <a:xfrm>
            <a:off x="3973095" y="4299762"/>
            <a:ext cx="1667501" cy="1181829"/>
          </a:xfrm>
          <a:custGeom>
            <a:avLst/>
            <a:gdLst>
              <a:gd name="connsiteX0" fmla="*/ 326832 w 1467179"/>
              <a:gd name="connsiteY0" fmla="*/ 0 h 1039852"/>
              <a:gd name="connsiteX1" fmla="*/ 327938 w 1467179"/>
              <a:gd name="connsiteY1" fmla="*/ 4055 h 1039852"/>
              <a:gd name="connsiteX2" fmla="*/ 1467179 w 1467179"/>
              <a:gd name="connsiteY2" fmla="*/ 661796 h 1039852"/>
              <a:gd name="connsiteX3" fmla="*/ 1465735 w 1467179"/>
              <a:gd name="connsiteY3" fmla="*/ 662630 h 1039852"/>
              <a:gd name="connsiteX4" fmla="*/ 1465624 w 1467179"/>
              <a:gd name="connsiteY4" fmla="*/ 1039852 h 1039852"/>
              <a:gd name="connsiteX5" fmla="*/ 0 w 1467179"/>
              <a:gd name="connsiteY5" fmla="*/ 193674 h 1039852"/>
              <a:gd name="connsiteX6" fmla="*/ 205 w 1467179"/>
              <a:gd name="connsiteY6" fmla="*/ 190039 h 1039852"/>
              <a:gd name="connsiteX7" fmla="*/ 325599 w 1467179"/>
              <a:gd name="connsiteY7" fmla="*/ 2454 h 1039852"/>
              <a:gd name="connsiteX8" fmla="*/ 325599 w 1467179"/>
              <a:gd name="connsiteY8" fmla="*/ 707 h 1039852"/>
              <a:gd name="connsiteX9" fmla="*/ 326832 w 1467179"/>
              <a:gd name="connsiteY9" fmla="*/ 0 h 1039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467179" h="1039852">
                <a:moveTo>
                  <a:pt x="326832" y="0"/>
                </a:moveTo>
                <a:lnTo>
                  <a:pt x="327938" y="4055"/>
                </a:lnTo>
                <a:lnTo>
                  <a:pt x="1467179" y="661796"/>
                </a:lnTo>
                <a:lnTo>
                  <a:pt x="1465735" y="662630"/>
                </a:lnTo>
                <a:lnTo>
                  <a:pt x="1465624" y="1039852"/>
                </a:lnTo>
                <a:lnTo>
                  <a:pt x="0" y="193674"/>
                </a:lnTo>
                <a:lnTo>
                  <a:pt x="205" y="190039"/>
                </a:lnTo>
                <a:lnTo>
                  <a:pt x="325599" y="2454"/>
                </a:lnTo>
                <a:lnTo>
                  <a:pt x="325599" y="707"/>
                </a:lnTo>
                <a:lnTo>
                  <a:pt x="326832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6" name="Freeform: Shape 43">
            <a:extLst>
              <a:ext uri="{FF2B5EF4-FFF2-40B4-BE49-F238E27FC236}">
                <a16:creationId xmlns:a16="http://schemas.microsoft.com/office/drawing/2014/main" id="{A30B4380-28C0-41D0-9A44-19693757DEFE}"/>
              </a:ext>
            </a:extLst>
          </p:cNvPr>
          <p:cNvSpPr/>
          <p:nvPr/>
        </p:nvSpPr>
        <p:spPr>
          <a:xfrm>
            <a:off x="3970157" y="1624425"/>
            <a:ext cx="3342900" cy="3859207"/>
          </a:xfrm>
          <a:custGeom>
            <a:avLst/>
            <a:gdLst>
              <a:gd name="connsiteX0" fmla="*/ 169708 w 2941307"/>
              <a:gd name="connsiteY0" fmla="*/ 943473 h 3395588"/>
              <a:gd name="connsiteX1" fmla="*/ 329723 w 2941307"/>
              <a:gd name="connsiteY1" fmla="*/ 1036559 h 3395588"/>
              <a:gd name="connsiteX2" fmla="*/ 329722 w 2941307"/>
              <a:gd name="connsiteY2" fmla="*/ 1036559 h 3395588"/>
              <a:gd name="connsiteX3" fmla="*/ 169708 w 2941307"/>
              <a:gd name="connsiteY3" fmla="*/ 943474 h 3395588"/>
              <a:gd name="connsiteX4" fmla="*/ 169422 w 2941307"/>
              <a:gd name="connsiteY4" fmla="*/ 943618 h 3395588"/>
              <a:gd name="connsiteX5" fmla="*/ 169421 w 2941307"/>
              <a:gd name="connsiteY5" fmla="*/ 943618 h 3395588"/>
              <a:gd name="connsiteX6" fmla="*/ 2938810 w 2941307"/>
              <a:gd name="connsiteY6" fmla="*/ 850233 h 3395588"/>
              <a:gd name="connsiteX7" fmla="*/ 2941307 w 2941307"/>
              <a:gd name="connsiteY7" fmla="*/ 851490 h 3395588"/>
              <a:gd name="connsiteX8" fmla="*/ 2941307 w 2941307"/>
              <a:gd name="connsiteY8" fmla="*/ 2545588 h 3395588"/>
              <a:gd name="connsiteX9" fmla="*/ 2938383 w 2941307"/>
              <a:gd name="connsiteY9" fmla="*/ 2543906 h 3395588"/>
              <a:gd name="connsiteX10" fmla="*/ 2938537 w 2941307"/>
              <a:gd name="connsiteY10" fmla="*/ 2546693 h 3395588"/>
              <a:gd name="connsiteX11" fmla="*/ 1468207 w 2941307"/>
              <a:gd name="connsiteY11" fmla="*/ 3395588 h 3395588"/>
              <a:gd name="connsiteX12" fmla="*/ 1468208 w 2941307"/>
              <a:gd name="connsiteY12" fmla="*/ 3393792 h 3395588"/>
              <a:gd name="connsiteX13" fmla="*/ 2585 w 2941307"/>
              <a:gd name="connsiteY13" fmla="*/ 2547614 h 3395588"/>
              <a:gd name="connsiteX14" fmla="*/ 2790 w 2941307"/>
              <a:gd name="connsiteY14" fmla="*/ 2543979 h 3395588"/>
              <a:gd name="connsiteX15" fmla="*/ 164451 w 2941307"/>
              <a:gd name="connsiteY15" fmla="*/ 2450784 h 3395588"/>
              <a:gd name="connsiteX16" fmla="*/ 164451 w 2941307"/>
              <a:gd name="connsiteY16" fmla="*/ 2450786 h 3395588"/>
              <a:gd name="connsiteX17" fmla="*/ 166928 w 2941307"/>
              <a:gd name="connsiteY17" fmla="*/ 2449358 h 3395588"/>
              <a:gd name="connsiteX18" fmla="*/ 329829 w 2941307"/>
              <a:gd name="connsiteY18" fmla="*/ 2355448 h 3395588"/>
              <a:gd name="connsiteX19" fmla="*/ 329829 w 2941307"/>
              <a:gd name="connsiteY19" fmla="*/ 2355448 h 3395588"/>
              <a:gd name="connsiteX20" fmla="*/ 166929 w 2941307"/>
              <a:gd name="connsiteY20" fmla="*/ 2449358 h 3395588"/>
              <a:gd name="connsiteX21" fmla="*/ 166747 w 2941307"/>
              <a:gd name="connsiteY21" fmla="*/ 2452586 h 3395588"/>
              <a:gd name="connsiteX22" fmla="*/ 1468481 w 2941307"/>
              <a:gd name="connsiteY22" fmla="*/ 3204143 h 3395588"/>
              <a:gd name="connsiteX23" fmla="*/ 1468480 w 2941307"/>
              <a:gd name="connsiteY23" fmla="*/ 3205738 h 3395588"/>
              <a:gd name="connsiteX24" fmla="*/ 2774395 w 2941307"/>
              <a:gd name="connsiteY24" fmla="*/ 2451768 h 3395588"/>
              <a:gd name="connsiteX25" fmla="*/ 2774258 w 2941307"/>
              <a:gd name="connsiteY25" fmla="*/ 2449293 h 3395588"/>
              <a:gd name="connsiteX26" fmla="*/ 2776855 w 2941307"/>
              <a:gd name="connsiteY26" fmla="*/ 2450787 h 3395588"/>
              <a:gd name="connsiteX27" fmla="*/ 2776855 w 2941307"/>
              <a:gd name="connsiteY27" fmla="*/ 946126 h 3395588"/>
              <a:gd name="connsiteX28" fmla="*/ 2774637 w 2941307"/>
              <a:gd name="connsiteY28" fmla="*/ 945010 h 3395588"/>
              <a:gd name="connsiteX29" fmla="*/ 2611099 w 2941307"/>
              <a:gd name="connsiteY29" fmla="*/ 1039364 h 3395588"/>
              <a:gd name="connsiteX30" fmla="*/ 2611098 w 2941307"/>
              <a:gd name="connsiteY30" fmla="*/ 1039363 h 3395588"/>
              <a:gd name="connsiteX31" fmla="*/ 2774637 w 2941307"/>
              <a:gd name="connsiteY31" fmla="*/ 945009 h 3395588"/>
              <a:gd name="connsiteX32" fmla="*/ 2774638 w 2941307"/>
              <a:gd name="connsiteY32" fmla="*/ 945010 h 3395588"/>
              <a:gd name="connsiteX33" fmla="*/ 2776695 w 2941307"/>
              <a:gd name="connsiteY33" fmla="*/ 943822 h 3395588"/>
              <a:gd name="connsiteX34" fmla="*/ 2776647 w 2941307"/>
              <a:gd name="connsiteY34" fmla="*/ 943794 h 3395588"/>
              <a:gd name="connsiteX35" fmla="*/ 5919 w 2941307"/>
              <a:gd name="connsiteY35" fmla="*/ 848504 h 3395588"/>
              <a:gd name="connsiteX36" fmla="*/ 166411 w 2941307"/>
              <a:gd name="connsiteY36" fmla="*/ 941868 h 3395588"/>
              <a:gd name="connsiteX37" fmla="*/ 164452 w 2941307"/>
              <a:gd name="connsiteY37" fmla="*/ 942999 h 3395588"/>
              <a:gd name="connsiteX38" fmla="*/ 167340 w 2941307"/>
              <a:gd name="connsiteY38" fmla="*/ 944668 h 3395588"/>
              <a:gd name="connsiteX39" fmla="*/ 169420 w 2941307"/>
              <a:gd name="connsiteY39" fmla="*/ 943618 h 3395588"/>
              <a:gd name="connsiteX40" fmla="*/ 169421 w 2941307"/>
              <a:gd name="connsiteY40" fmla="*/ 943619 h 3395588"/>
              <a:gd name="connsiteX41" fmla="*/ 167340 w 2941307"/>
              <a:gd name="connsiteY41" fmla="*/ 944669 h 3395588"/>
              <a:gd name="connsiteX42" fmla="*/ 167339 w 2941307"/>
              <a:gd name="connsiteY42" fmla="*/ 944668 h 3395588"/>
              <a:gd name="connsiteX43" fmla="*/ 164451 w 2941307"/>
              <a:gd name="connsiteY43" fmla="*/ 946125 h 3395588"/>
              <a:gd name="connsiteX44" fmla="*/ 164451 w 2941307"/>
              <a:gd name="connsiteY44" fmla="*/ 2450783 h 3395588"/>
              <a:gd name="connsiteX45" fmla="*/ 2789 w 2941307"/>
              <a:gd name="connsiteY45" fmla="*/ 2543979 h 3395588"/>
              <a:gd name="connsiteX46" fmla="*/ 0 w 2941307"/>
              <a:gd name="connsiteY46" fmla="*/ 2545587 h 3395588"/>
              <a:gd name="connsiteX47" fmla="*/ 0 w 2941307"/>
              <a:gd name="connsiteY47" fmla="*/ 851489 h 3395588"/>
              <a:gd name="connsiteX48" fmla="*/ 3251 w 2941307"/>
              <a:gd name="connsiteY48" fmla="*/ 849849 h 3395588"/>
              <a:gd name="connsiteX49" fmla="*/ 3252 w 2941307"/>
              <a:gd name="connsiteY49" fmla="*/ 849850 h 3395588"/>
              <a:gd name="connsiteX50" fmla="*/ 1472450 w 2941307"/>
              <a:gd name="connsiteY50" fmla="*/ 193895 h 3395588"/>
              <a:gd name="connsiteX51" fmla="*/ 1472450 w 2941307"/>
              <a:gd name="connsiteY51" fmla="*/ 193895 h 3395588"/>
              <a:gd name="connsiteX52" fmla="*/ 1471841 w 2941307"/>
              <a:gd name="connsiteY52" fmla="*/ 379556 h 3395588"/>
              <a:gd name="connsiteX53" fmla="*/ 1471841 w 2941307"/>
              <a:gd name="connsiteY53" fmla="*/ 379556 h 3395588"/>
              <a:gd name="connsiteX54" fmla="*/ 1470797 w 2941307"/>
              <a:gd name="connsiteY54" fmla="*/ 0 h 3395588"/>
              <a:gd name="connsiteX55" fmla="*/ 2941127 w 2941307"/>
              <a:gd name="connsiteY55" fmla="*/ 848896 h 3395588"/>
              <a:gd name="connsiteX56" fmla="*/ 2938811 w 2941307"/>
              <a:gd name="connsiteY56" fmla="*/ 850233 h 3395588"/>
              <a:gd name="connsiteX57" fmla="*/ 2938810 w 2941307"/>
              <a:gd name="connsiteY57" fmla="*/ 850232 h 3395588"/>
              <a:gd name="connsiteX58" fmla="*/ 2776646 w 2941307"/>
              <a:gd name="connsiteY58" fmla="*/ 943794 h 3395588"/>
              <a:gd name="connsiteX59" fmla="*/ 1472067 w 2941307"/>
              <a:gd name="connsiteY59" fmla="*/ 190594 h 3395588"/>
              <a:gd name="connsiteX60" fmla="*/ 1472677 w 2941307"/>
              <a:gd name="connsiteY60" fmla="*/ 4553 h 3395588"/>
              <a:gd name="connsiteX61" fmla="*/ 1472676 w 2941307"/>
              <a:gd name="connsiteY61" fmla="*/ 4553 h 3395588"/>
              <a:gd name="connsiteX62" fmla="*/ 1472066 w 2941307"/>
              <a:gd name="connsiteY62" fmla="*/ 190593 h 3395588"/>
              <a:gd name="connsiteX63" fmla="*/ 1470781 w 2941307"/>
              <a:gd name="connsiteY63" fmla="*/ 189851 h 3395588"/>
              <a:gd name="connsiteX64" fmla="*/ 1468528 w 2941307"/>
              <a:gd name="connsiteY64" fmla="*/ 191325 h 3395588"/>
              <a:gd name="connsiteX65" fmla="*/ 1468526 w 2941307"/>
              <a:gd name="connsiteY65" fmla="*/ 191325 h 3395588"/>
              <a:gd name="connsiteX66" fmla="*/ 1468527 w 2941307"/>
              <a:gd name="connsiteY66" fmla="*/ 191324 h 3395588"/>
              <a:gd name="connsiteX67" fmla="*/ 1467526 w 2941307"/>
              <a:gd name="connsiteY67" fmla="*/ 190668 h 3395588"/>
              <a:gd name="connsiteX68" fmla="*/ 166412 w 2941307"/>
              <a:gd name="connsiteY68" fmla="*/ 941867 h 3395588"/>
              <a:gd name="connsiteX69" fmla="*/ 5919 w 2941307"/>
              <a:gd name="connsiteY69" fmla="*/ 848503 h 3395588"/>
              <a:gd name="connsiteX70" fmla="*/ 3252 w 2941307"/>
              <a:gd name="connsiteY70" fmla="*/ 849849 h 3395588"/>
              <a:gd name="connsiteX71" fmla="*/ 1 w 2941307"/>
              <a:gd name="connsiteY71" fmla="*/ 847969 h 3395588"/>
              <a:gd name="connsiteX72" fmla="*/ 1467133 w 2941307"/>
              <a:gd name="connsiteY72" fmla="*/ 920 h 3395588"/>
              <a:gd name="connsiteX73" fmla="*/ 1468260 w 2941307"/>
              <a:gd name="connsiteY73" fmla="*/ 1658 h 3395588"/>
              <a:gd name="connsiteX74" fmla="*/ 1468259 w 2941307"/>
              <a:gd name="connsiteY74" fmla="*/ 1659 h 3395588"/>
              <a:gd name="connsiteX75" fmla="*/ 1468261 w 2941307"/>
              <a:gd name="connsiteY75" fmla="*/ 1659 h 3395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2941307" h="3395588">
                <a:moveTo>
                  <a:pt x="169708" y="943473"/>
                </a:moveTo>
                <a:lnTo>
                  <a:pt x="329723" y="1036559"/>
                </a:lnTo>
                <a:lnTo>
                  <a:pt x="329722" y="1036559"/>
                </a:lnTo>
                <a:lnTo>
                  <a:pt x="169708" y="943474"/>
                </a:lnTo>
                <a:lnTo>
                  <a:pt x="169422" y="943618"/>
                </a:lnTo>
                <a:lnTo>
                  <a:pt x="169421" y="943618"/>
                </a:lnTo>
                <a:close/>
                <a:moveTo>
                  <a:pt x="2938810" y="850233"/>
                </a:moveTo>
                <a:lnTo>
                  <a:pt x="2941307" y="851490"/>
                </a:lnTo>
                <a:lnTo>
                  <a:pt x="2941307" y="2545588"/>
                </a:lnTo>
                <a:lnTo>
                  <a:pt x="2938383" y="2543906"/>
                </a:lnTo>
                <a:lnTo>
                  <a:pt x="2938537" y="2546693"/>
                </a:lnTo>
                <a:lnTo>
                  <a:pt x="1468207" y="3395588"/>
                </a:lnTo>
                <a:lnTo>
                  <a:pt x="1468208" y="3393792"/>
                </a:lnTo>
                <a:lnTo>
                  <a:pt x="2585" y="2547614"/>
                </a:lnTo>
                <a:lnTo>
                  <a:pt x="2790" y="2543979"/>
                </a:lnTo>
                <a:lnTo>
                  <a:pt x="164451" y="2450784"/>
                </a:lnTo>
                <a:lnTo>
                  <a:pt x="164451" y="2450786"/>
                </a:lnTo>
                <a:lnTo>
                  <a:pt x="166928" y="2449358"/>
                </a:lnTo>
                <a:lnTo>
                  <a:pt x="329829" y="2355448"/>
                </a:lnTo>
                <a:lnTo>
                  <a:pt x="329829" y="2355448"/>
                </a:lnTo>
                <a:lnTo>
                  <a:pt x="166929" y="2449358"/>
                </a:lnTo>
                <a:lnTo>
                  <a:pt x="166747" y="2452586"/>
                </a:lnTo>
                <a:lnTo>
                  <a:pt x="1468481" y="3204143"/>
                </a:lnTo>
                <a:lnTo>
                  <a:pt x="1468480" y="3205738"/>
                </a:lnTo>
                <a:lnTo>
                  <a:pt x="2774395" y="2451768"/>
                </a:lnTo>
                <a:lnTo>
                  <a:pt x="2774258" y="2449293"/>
                </a:lnTo>
                <a:lnTo>
                  <a:pt x="2776855" y="2450787"/>
                </a:lnTo>
                <a:lnTo>
                  <a:pt x="2776855" y="946126"/>
                </a:lnTo>
                <a:lnTo>
                  <a:pt x="2774637" y="945010"/>
                </a:lnTo>
                <a:lnTo>
                  <a:pt x="2611099" y="1039364"/>
                </a:lnTo>
                <a:lnTo>
                  <a:pt x="2611098" y="1039363"/>
                </a:lnTo>
                <a:lnTo>
                  <a:pt x="2774637" y="945009"/>
                </a:lnTo>
                <a:lnTo>
                  <a:pt x="2774638" y="945010"/>
                </a:lnTo>
                <a:lnTo>
                  <a:pt x="2776695" y="943822"/>
                </a:lnTo>
                <a:lnTo>
                  <a:pt x="2776647" y="943794"/>
                </a:lnTo>
                <a:close/>
                <a:moveTo>
                  <a:pt x="5919" y="848504"/>
                </a:moveTo>
                <a:lnTo>
                  <a:pt x="166411" y="941868"/>
                </a:lnTo>
                <a:lnTo>
                  <a:pt x="164452" y="942999"/>
                </a:lnTo>
                <a:lnTo>
                  <a:pt x="167340" y="944668"/>
                </a:lnTo>
                <a:lnTo>
                  <a:pt x="169420" y="943618"/>
                </a:lnTo>
                <a:lnTo>
                  <a:pt x="169421" y="943619"/>
                </a:lnTo>
                <a:lnTo>
                  <a:pt x="167340" y="944669"/>
                </a:lnTo>
                <a:lnTo>
                  <a:pt x="167339" y="944668"/>
                </a:lnTo>
                <a:lnTo>
                  <a:pt x="164451" y="946125"/>
                </a:lnTo>
                <a:lnTo>
                  <a:pt x="164451" y="2450783"/>
                </a:lnTo>
                <a:lnTo>
                  <a:pt x="2789" y="2543979"/>
                </a:lnTo>
                <a:lnTo>
                  <a:pt x="0" y="2545587"/>
                </a:lnTo>
                <a:lnTo>
                  <a:pt x="0" y="851489"/>
                </a:lnTo>
                <a:lnTo>
                  <a:pt x="3251" y="849849"/>
                </a:lnTo>
                <a:lnTo>
                  <a:pt x="3252" y="849850"/>
                </a:lnTo>
                <a:close/>
                <a:moveTo>
                  <a:pt x="1472450" y="193895"/>
                </a:moveTo>
                <a:lnTo>
                  <a:pt x="1472450" y="193895"/>
                </a:lnTo>
                <a:lnTo>
                  <a:pt x="1471841" y="379556"/>
                </a:lnTo>
                <a:lnTo>
                  <a:pt x="1471841" y="379556"/>
                </a:lnTo>
                <a:close/>
                <a:moveTo>
                  <a:pt x="1470797" y="0"/>
                </a:moveTo>
                <a:lnTo>
                  <a:pt x="2941127" y="848896"/>
                </a:lnTo>
                <a:lnTo>
                  <a:pt x="2938811" y="850233"/>
                </a:lnTo>
                <a:lnTo>
                  <a:pt x="2938810" y="850232"/>
                </a:lnTo>
                <a:lnTo>
                  <a:pt x="2776646" y="943794"/>
                </a:lnTo>
                <a:lnTo>
                  <a:pt x="1472067" y="190594"/>
                </a:lnTo>
                <a:lnTo>
                  <a:pt x="1472677" y="4553"/>
                </a:lnTo>
                <a:lnTo>
                  <a:pt x="1472676" y="4553"/>
                </a:lnTo>
                <a:lnTo>
                  <a:pt x="1472066" y="190593"/>
                </a:lnTo>
                <a:lnTo>
                  <a:pt x="1470781" y="189851"/>
                </a:lnTo>
                <a:lnTo>
                  <a:pt x="1468528" y="191325"/>
                </a:lnTo>
                <a:lnTo>
                  <a:pt x="1468526" y="191325"/>
                </a:lnTo>
                <a:lnTo>
                  <a:pt x="1468527" y="191324"/>
                </a:lnTo>
                <a:lnTo>
                  <a:pt x="1467526" y="190668"/>
                </a:lnTo>
                <a:lnTo>
                  <a:pt x="166412" y="941867"/>
                </a:lnTo>
                <a:lnTo>
                  <a:pt x="5919" y="848503"/>
                </a:lnTo>
                <a:lnTo>
                  <a:pt x="3252" y="849849"/>
                </a:lnTo>
                <a:lnTo>
                  <a:pt x="1" y="847969"/>
                </a:lnTo>
                <a:lnTo>
                  <a:pt x="1467133" y="920"/>
                </a:lnTo>
                <a:lnTo>
                  <a:pt x="1468260" y="1658"/>
                </a:lnTo>
                <a:lnTo>
                  <a:pt x="1468259" y="1659"/>
                </a:lnTo>
                <a:lnTo>
                  <a:pt x="1468261" y="1659"/>
                </a:lnTo>
                <a:close/>
              </a:path>
            </a:pathLst>
          </a:custGeom>
          <a:solidFill>
            <a:schemeClr val="tx1">
              <a:alpha val="15000"/>
            </a:schemeClr>
          </a:solidFill>
          <a:ln w="12700">
            <a:miter lim="400000"/>
          </a:ln>
        </p:spPr>
        <p:txBody>
          <a:bodyPr rot="0" spcFirstLastPara="0" vertOverflow="overflow" horzOverflow="overflow" vert="horz" wrap="square" lIns="28575" tIns="28575" rIns="28575" bIns="2857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2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8" name="Figure">
            <a:extLst>
              <a:ext uri="{FF2B5EF4-FFF2-40B4-BE49-F238E27FC236}">
                <a16:creationId xmlns:a16="http://schemas.microsoft.com/office/drawing/2014/main" id="{936FDB25-8668-4FC4-9D7F-6077252D4113}"/>
              </a:ext>
            </a:extLst>
          </p:cNvPr>
          <p:cNvSpPr/>
          <p:nvPr/>
        </p:nvSpPr>
        <p:spPr>
          <a:xfrm>
            <a:off x="4515917" y="1893248"/>
            <a:ext cx="752888" cy="7528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32" h="19632" extrusionOk="0">
                <a:moveTo>
                  <a:pt x="267" y="7550"/>
                </a:moveTo>
                <a:cubicBezTo>
                  <a:pt x="1519" y="2277"/>
                  <a:pt x="6808" y="-984"/>
                  <a:pt x="12082" y="267"/>
                </a:cubicBezTo>
                <a:cubicBezTo>
                  <a:pt x="17355" y="1519"/>
                  <a:pt x="20616" y="6808"/>
                  <a:pt x="19365" y="12082"/>
                </a:cubicBezTo>
                <a:cubicBezTo>
                  <a:pt x="18113" y="17355"/>
                  <a:pt x="12824" y="20616"/>
                  <a:pt x="7550" y="19365"/>
                </a:cubicBezTo>
                <a:cubicBezTo>
                  <a:pt x="2277" y="18113"/>
                  <a:pt x="-984" y="12824"/>
                  <a:pt x="267" y="7550"/>
                </a:cubicBezTo>
                <a:close/>
              </a:path>
            </a:pathLst>
          </a:custGeom>
          <a:solidFill>
            <a:schemeClr val="accent2"/>
          </a:solidFill>
          <a:ln w="38100">
            <a:solidFill>
              <a:schemeClr val="accent2">
                <a:lumMod val="75000"/>
              </a:schemeClr>
            </a:solidFill>
            <a:miter lim="400000"/>
          </a:ln>
        </p:spPr>
        <p:txBody>
          <a:bodyPr lIns="28575" tIns="28575" rIns="28575" bIns="28575" anchor="ctr"/>
          <a:lstStyle/>
          <a:p>
            <a:pPr algn="ctr"/>
            <a:r>
              <a:rPr lang="en-US" sz="2400" b="1" dirty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rPr>
              <a:t>6</a:t>
            </a:r>
            <a:endParaRPr sz="3200" b="1" dirty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40" name="Cercle">
            <a:extLst>
              <a:ext uri="{FF2B5EF4-FFF2-40B4-BE49-F238E27FC236}">
                <a16:creationId xmlns:a16="http://schemas.microsoft.com/office/drawing/2014/main" id="{6E5649EE-3AE7-4C06-BC5A-CED5D66F4DCA}"/>
              </a:ext>
            </a:extLst>
          </p:cNvPr>
          <p:cNvSpPr/>
          <p:nvPr/>
        </p:nvSpPr>
        <p:spPr>
          <a:xfrm>
            <a:off x="5994435" y="1893248"/>
            <a:ext cx="752740" cy="752740"/>
          </a:xfrm>
          <a:prstGeom prst="ellipse">
            <a:avLst/>
          </a:prstGeom>
          <a:solidFill>
            <a:schemeClr val="tx2"/>
          </a:solidFill>
          <a:ln w="38100">
            <a:solidFill>
              <a:srgbClr val="2B323B"/>
            </a:solidFill>
            <a:miter lim="400000"/>
          </a:ln>
        </p:spPr>
        <p:txBody>
          <a:bodyPr lIns="28575" tIns="28575" rIns="28575" bIns="28575" anchor="ctr"/>
          <a:lstStyle/>
          <a:p>
            <a:pPr algn="ctr"/>
            <a:r>
              <a:rPr lang="en-US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endParaRPr sz="24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1" name="Cercle">
            <a:extLst>
              <a:ext uri="{FF2B5EF4-FFF2-40B4-BE49-F238E27FC236}">
                <a16:creationId xmlns:a16="http://schemas.microsoft.com/office/drawing/2014/main" id="{0D732BBF-CA93-46AC-974C-9C8C3D61DB14}"/>
              </a:ext>
            </a:extLst>
          </p:cNvPr>
          <p:cNvSpPr/>
          <p:nvPr/>
        </p:nvSpPr>
        <p:spPr>
          <a:xfrm>
            <a:off x="6767296" y="3163431"/>
            <a:ext cx="752697" cy="752694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accent1">
                <a:lumMod val="75000"/>
              </a:schemeClr>
            </a:solidFill>
            <a:miter lim="400000"/>
          </a:ln>
        </p:spPr>
        <p:txBody>
          <a:bodyPr lIns="28575" tIns="28575" rIns="28575" bIns="28575" anchor="ctr"/>
          <a:lstStyle/>
          <a:p>
            <a:pPr algn="ctr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r>
              <a:rPr lang="en-US" sz="2400" b="1" dirty="0"/>
              <a:t>2</a:t>
            </a:r>
            <a:endParaRPr sz="3200" b="1" dirty="0"/>
          </a:p>
        </p:txBody>
      </p:sp>
      <p:sp>
        <p:nvSpPr>
          <p:cNvPr id="51" name="Cercle">
            <a:extLst>
              <a:ext uri="{FF2B5EF4-FFF2-40B4-BE49-F238E27FC236}">
                <a16:creationId xmlns:a16="http://schemas.microsoft.com/office/drawing/2014/main" id="{1B52D2FB-AD13-4330-A9EF-CD8FBA1F09FE}"/>
              </a:ext>
            </a:extLst>
          </p:cNvPr>
          <p:cNvSpPr/>
          <p:nvPr/>
        </p:nvSpPr>
        <p:spPr>
          <a:xfrm>
            <a:off x="5994435" y="4437353"/>
            <a:ext cx="752740" cy="752740"/>
          </a:xfrm>
          <a:prstGeom prst="ellipse">
            <a:avLst/>
          </a:prstGeom>
          <a:solidFill>
            <a:schemeClr val="accent4"/>
          </a:solidFill>
          <a:ln w="38100">
            <a:solidFill>
              <a:schemeClr val="accent4">
                <a:lumMod val="75000"/>
              </a:schemeClr>
            </a:solidFill>
            <a:miter lim="400000"/>
          </a:ln>
        </p:spPr>
        <p:txBody>
          <a:bodyPr lIns="28575" tIns="28575" rIns="28575" bIns="28575" anchor="ctr"/>
          <a:lstStyle/>
          <a:p>
            <a:pPr algn="ctr"/>
            <a:r>
              <a:rPr lang="en-US" sz="2400" b="1" dirty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rPr>
              <a:t>3</a:t>
            </a:r>
            <a:endParaRPr sz="2400" b="1" dirty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55" name="Figure">
            <a:extLst>
              <a:ext uri="{FF2B5EF4-FFF2-40B4-BE49-F238E27FC236}">
                <a16:creationId xmlns:a16="http://schemas.microsoft.com/office/drawing/2014/main" id="{26D5EFAD-C14D-4902-B476-4F632E12FEC5}"/>
              </a:ext>
            </a:extLst>
          </p:cNvPr>
          <p:cNvSpPr/>
          <p:nvPr/>
        </p:nvSpPr>
        <p:spPr>
          <a:xfrm>
            <a:off x="4515917" y="4437353"/>
            <a:ext cx="752888" cy="7528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32" h="19632" extrusionOk="0">
                <a:moveTo>
                  <a:pt x="267" y="7550"/>
                </a:moveTo>
                <a:cubicBezTo>
                  <a:pt x="1519" y="2277"/>
                  <a:pt x="6808" y="-984"/>
                  <a:pt x="12082" y="267"/>
                </a:cubicBezTo>
                <a:cubicBezTo>
                  <a:pt x="17355" y="1519"/>
                  <a:pt x="20616" y="6808"/>
                  <a:pt x="19365" y="12082"/>
                </a:cubicBezTo>
                <a:cubicBezTo>
                  <a:pt x="18113" y="17355"/>
                  <a:pt x="12824" y="20616"/>
                  <a:pt x="7550" y="19365"/>
                </a:cubicBezTo>
                <a:cubicBezTo>
                  <a:pt x="2277" y="18113"/>
                  <a:pt x="-984" y="12824"/>
                  <a:pt x="267" y="7550"/>
                </a:cubicBezTo>
                <a:close/>
              </a:path>
            </a:pathLst>
          </a:custGeom>
          <a:solidFill>
            <a:schemeClr val="accent6"/>
          </a:solidFill>
          <a:ln w="38100">
            <a:solidFill>
              <a:schemeClr val="accent6">
                <a:lumMod val="75000"/>
              </a:schemeClr>
            </a:solidFill>
            <a:miter lim="400000"/>
          </a:ln>
        </p:spPr>
        <p:txBody>
          <a:bodyPr lIns="28575" tIns="28575" rIns="28575" bIns="28575" anchor="ctr"/>
          <a:lstStyle/>
          <a:p>
            <a:pPr algn="ctr"/>
            <a:r>
              <a:rPr lang="en-US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endParaRPr sz="24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6" name="Cercle">
            <a:extLst>
              <a:ext uri="{FF2B5EF4-FFF2-40B4-BE49-F238E27FC236}">
                <a16:creationId xmlns:a16="http://schemas.microsoft.com/office/drawing/2014/main" id="{E79783DA-6329-459D-9827-F423BCFE8DDE}"/>
              </a:ext>
            </a:extLst>
          </p:cNvPr>
          <p:cNvSpPr/>
          <p:nvPr/>
        </p:nvSpPr>
        <p:spPr>
          <a:xfrm>
            <a:off x="3776658" y="3163431"/>
            <a:ext cx="752694" cy="752694"/>
          </a:xfrm>
          <a:prstGeom prst="ellipse">
            <a:avLst/>
          </a:prstGeom>
          <a:solidFill>
            <a:schemeClr val="accent3"/>
          </a:solidFill>
          <a:ln w="38100">
            <a:solidFill>
              <a:schemeClr val="accent3">
                <a:lumMod val="75000"/>
              </a:schemeClr>
            </a:solidFill>
            <a:miter lim="400000"/>
          </a:ln>
        </p:spPr>
        <p:txBody>
          <a:bodyPr lIns="28575" tIns="28575" rIns="28575" bIns="28575" anchor="ctr"/>
          <a:lstStyle/>
          <a:p>
            <a:pPr algn="ctr"/>
            <a:r>
              <a:rPr lang="en-US" sz="2400" b="1" dirty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rPr>
              <a:t>5</a:t>
            </a:r>
            <a:endParaRPr sz="2400" b="1" dirty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pic>
        <p:nvPicPr>
          <p:cNvPr id="64" name="Picture 6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96" t="12679" r="3044" b="9723"/>
          <a:stretch/>
        </p:blipFill>
        <p:spPr>
          <a:xfrm>
            <a:off x="4564219" y="2923611"/>
            <a:ext cx="2162390" cy="1404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352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750"/>
                            </p:stCondLst>
                            <p:childTnLst>
                              <p:par>
                                <p:cTn id="26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2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250"/>
                            </p:stCondLst>
                            <p:childTnLst>
                              <p:par>
                                <p:cTn id="40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500"/>
                            </p:stCondLst>
                            <p:childTnLst>
                              <p:par>
                                <p:cTn id="47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2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2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750"/>
                            </p:stCondLst>
                            <p:childTnLst>
                              <p:par>
                                <p:cTn id="54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000"/>
                            </p:stCondLst>
                            <p:childTnLst>
                              <p:par>
                                <p:cTn id="61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2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2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2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2250"/>
                            </p:stCondLst>
                            <p:childTnLst>
                              <p:par>
                                <p:cTn id="68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2500"/>
                            </p:stCondLst>
                            <p:childTnLst>
                              <p:par>
                                <p:cTn id="7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2750"/>
                            </p:stCondLst>
                            <p:childTnLst>
                              <p:par>
                                <p:cTn id="82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3000"/>
                            </p:stCondLst>
                            <p:childTnLst>
                              <p:par>
                                <p:cTn id="8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6" grpId="0" animBg="1"/>
      <p:bldP spid="38" grpId="0" animBg="1"/>
      <p:bldP spid="40" grpId="0" animBg="1"/>
      <p:bldP spid="41" grpId="0" animBg="1"/>
      <p:bldP spid="51" grpId="0" animBg="1"/>
      <p:bldP spid="55" grpId="0" animBg="1"/>
      <p:bldP spid="5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Manufacturing Improvement Yokoten Center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D963CA9-8595-411C-9BE4-CE237CF2D03B}" type="slidenum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14</a:t>
            </a:fld>
            <a:endParaRPr lang="ja-JP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6" name="Google Shape;4928;p58"/>
          <p:cNvGrpSpPr/>
          <p:nvPr/>
        </p:nvGrpSpPr>
        <p:grpSpPr>
          <a:xfrm>
            <a:off x="540294" y="1076960"/>
            <a:ext cx="11111414" cy="4531360"/>
            <a:chOff x="724986" y="3605478"/>
            <a:chExt cx="1368681" cy="682918"/>
          </a:xfrm>
        </p:grpSpPr>
        <p:grpSp>
          <p:nvGrpSpPr>
            <p:cNvPr id="7" name="Google Shape;4929;p58"/>
            <p:cNvGrpSpPr/>
            <p:nvPr/>
          </p:nvGrpSpPr>
          <p:grpSpPr>
            <a:xfrm>
              <a:off x="1289102" y="3823629"/>
              <a:ext cx="240442" cy="250435"/>
              <a:chOff x="-165066" y="3843615"/>
              <a:chExt cx="221259" cy="230455"/>
            </a:xfrm>
          </p:grpSpPr>
          <p:sp>
            <p:nvSpPr>
              <p:cNvPr id="73" name="Google Shape;4930;p58"/>
              <p:cNvSpPr/>
              <p:nvPr/>
            </p:nvSpPr>
            <p:spPr>
              <a:xfrm>
                <a:off x="-165066" y="3843615"/>
                <a:ext cx="106189" cy="230455"/>
              </a:xfrm>
              <a:custGeom>
                <a:avLst/>
                <a:gdLst/>
                <a:ahLst/>
                <a:cxnLst/>
                <a:rect l="l" t="t" r="r" b="b"/>
                <a:pathLst>
                  <a:path w="9076" h="19697" extrusionOk="0">
                    <a:moveTo>
                      <a:pt x="7950" y="0"/>
                    </a:moveTo>
                    <a:cubicBezTo>
                      <a:pt x="7325" y="0"/>
                      <a:pt x="7031" y="353"/>
                      <a:pt x="6905" y="861"/>
                    </a:cubicBezTo>
                    <a:cubicBezTo>
                      <a:pt x="6789" y="843"/>
                      <a:pt x="6673" y="834"/>
                      <a:pt x="6560" y="834"/>
                    </a:cubicBezTo>
                    <a:cubicBezTo>
                      <a:pt x="5374" y="834"/>
                      <a:pt x="4369" y="1804"/>
                      <a:pt x="4378" y="3035"/>
                    </a:cubicBezTo>
                    <a:cubicBezTo>
                      <a:pt x="4378" y="3093"/>
                      <a:pt x="4384" y="3152"/>
                      <a:pt x="4388" y="3210"/>
                    </a:cubicBezTo>
                    <a:cubicBezTo>
                      <a:pt x="4095" y="3091"/>
                      <a:pt x="3789" y="3034"/>
                      <a:pt x="3486" y="3034"/>
                    </a:cubicBezTo>
                    <a:cubicBezTo>
                      <a:pt x="2814" y="3034"/>
                      <a:pt x="2155" y="3317"/>
                      <a:pt x="1689" y="3841"/>
                    </a:cubicBezTo>
                    <a:cubicBezTo>
                      <a:pt x="1013" y="4601"/>
                      <a:pt x="893" y="5704"/>
                      <a:pt x="1385" y="6594"/>
                    </a:cubicBezTo>
                    <a:cubicBezTo>
                      <a:pt x="0" y="7697"/>
                      <a:pt x="117" y="9839"/>
                      <a:pt x="1618" y="10780"/>
                    </a:cubicBezTo>
                    <a:cubicBezTo>
                      <a:pt x="664" y="11961"/>
                      <a:pt x="1036" y="13721"/>
                      <a:pt x="2388" y="14417"/>
                    </a:cubicBezTo>
                    <a:cubicBezTo>
                      <a:pt x="2375" y="14508"/>
                      <a:pt x="2372" y="14595"/>
                      <a:pt x="2372" y="14685"/>
                    </a:cubicBezTo>
                    <a:cubicBezTo>
                      <a:pt x="2372" y="15776"/>
                      <a:pt x="3106" y="16727"/>
                      <a:pt x="4161" y="17002"/>
                    </a:cubicBezTo>
                    <a:cubicBezTo>
                      <a:pt x="4473" y="17901"/>
                      <a:pt x="5317" y="18472"/>
                      <a:pt x="6226" y="18472"/>
                    </a:cubicBezTo>
                    <a:cubicBezTo>
                      <a:pt x="6429" y="18472"/>
                      <a:pt x="6635" y="18443"/>
                      <a:pt x="6840" y="18383"/>
                    </a:cubicBezTo>
                    <a:cubicBezTo>
                      <a:pt x="6888" y="19128"/>
                      <a:pt x="7157" y="19697"/>
                      <a:pt x="7953" y="19697"/>
                    </a:cubicBezTo>
                    <a:cubicBezTo>
                      <a:pt x="9074" y="19697"/>
                      <a:pt x="9059" y="18730"/>
                      <a:pt x="9075" y="18730"/>
                    </a:cubicBezTo>
                    <a:cubicBezTo>
                      <a:pt x="9075" y="18730"/>
                      <a:pt x="9075" y="18730"/>
                      <a:pt x="9075" y="18730"/>
                    </a:cubicBezTo>
                    <a:cubicBezTo>
                      <a:pt x="9072" y="18726"/>
                      <a:pt x="9046" y="1055"/>
                      <a:pt x="9033" y="1055"/>
                    </a:cubicBezTo>
                    <a:cubicBezTo>
                      <a:pt x="9033" y="1055"/>
                      <a:pt x="9033" y="1055"/>
                      <a:pt x="9033" y="1055"/>
                    </a:cubicBezTo>
                    <a:cubicBezTo>
                      <a:pt x="9014" y="919"/>
                      <a:pt x="8982" y="790"/>
                      <a:pt x="8936" y="660"/>
                    </a:cubicBezTo>
                    <a:cubicBezTo>
                      <a:pt x="8784" y="259"/>
                      <a:pt x="8490" y="0"/>
                      <a:pt x="7950" y="0"/>
                    </a:cubicBezTo>
                    <a:close/>
                  </a:path>
                </a:pathLst>
              </a:custGeom>
              <a:solidFill>
                <a:srgbClr val="E4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4931;p58"/>
              <p:cNvSpPr/>
              <p:nvPr/>
            </p:nvSpPr>
            <p:spPr>
              <a:xfrm>
                <a:off x="-100985" y="3906105"/>
                <a:ext cx="41804" cy="52708"/>
              </a:xfrm>
              <a:custGeom>
                <a:avLst/>
                <a:gdLst/>
                <a:ahLst/>
                <a:cxnLst/>
                <a:rect l="l" t="t" r="r" b="b"/>
                <a:pathLst>
                  <a:path w="3573" h="4505" fill="none" extrusionOk="0">
                    <a:moveTo>
                      <a:pt x="3573" y="1"/>
                    </a:moveTo>
                    <a:cubicBezTo>
                      <a:pt x="3573" y="1"/>
                      <a:pt x="1" y="221"/>
                      <a:pt x="997" y="4504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4932;p58"/>
              <p:cNvSpPr/>
              <p:nvPr/>
            </p:nvSpPr>
            <p:spPr>
              <a:xfrm>
                <a:off x="-86594" y="3875146"/>
                <a:ext cx="27296" cy="25717"/>
              </a:xfrm>
              <a:custGeom>
                <a:avLst/>
                <a:gdLst/>
                <a:ahLst/>
                <a:cxnLst/>
                <a:rect l="l" t="t" r="r" b="b"/>
                <a:pathLst>
                  <a:path w="2333" h="2198" fill="none" extrusionOk="0">
                    <a:moveTo>
                      <a:pt x="0" y="696"/>
                    </a:moveTo>
                    <a:cubicBezTo>
                      <a:pt x="0" y="696"/>
                      <a:pt x="2333" y="0"/>
                      <a:pt x="2333" y="2197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4933;p58"/>
              <p:cNvSpPr/>
              <p:nvPr/>
            </p:nvSpPr>
            <p:spPr>
              <a:xfrm>
                <a:off x="-113855" y="3879078"/>
                <a:ext cx="8986" cy="21785"/>
              </a:xfrm>
              <a:custGeom>
                <a:avLst/>
                <a:gdLst/>
                <a:ahLst/>
                <a:cxnLst/>
                <a:rect l="l" t="t" r="r" b="b"/>
                <a:pathLst>
                  <a:path w="768" h="1862" fill="none" extrusionOk="0">
                    <a:moveTo>
                      <a:pt x="1" y="1"/>
                    </a:moveTo>
                    <a:cubicBezTo>
                      <a:pt x="1" y="1"/>
                      <a:pt x="1" y="1056"/>
                      <a:pt x="768" y="1861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4934;p58"/>
              <p:cNvSpPr/>
              <p:nvPr/>
            </p:nvSpPr>
            <p:spPr>
              <a:xfrm>
                <a:off x="-148861" y="3908679"/>
                <a:ext cx="53340" cy="15538"/>
              </a:xfrm>
              <a:custGeom>
                <a:avLst/>
                <a:gdLst/>
                <a:ahLst/>
                <a:cxnLst/>
                <a:rect l="l" t="t" r="r" b="b"/>
                <a:pathLst>
                  <a:path w="4559" h="1328" fill="none" extrusionOk="0">
                    <a:moveTo>
                      <a:pt x="0" y="1030"/>
                    </a:moveTo>
                    <a:cubicBezTo>
                      <a:pt x="1301" y="1"/>
                      <a:pt x="2559" y="1327"/>
                      <a:pt x="2559" y="1327"/>
                    </a:cubicBezTo>
                    <a:cubicBezTo>
                      <a:pt x="2559" y="1327"/>
                      <a:pt x="2828" y="150"/>
                      <a:pt x="4559" y="642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4935;p58"/>
              <p:cNvSpPr/>
              <p:nvPr/>
            </p:nvSpPr>
            <p:spPr>
              <a:xfrm>
                <a:off x="-137430" y="3963493"/>
                <a:ext cx="28092" cy="51948"/>
              </a:xfrm>
              <a:custGeom>
                <a:avLst/>
                <a:gdLst/>
                <a:ahLst/>
                <a:cxnLst/>
                <a:rect l="l" t="t" r="r" b="b"/>
                <a:pathLst>
                  <a:path w="2401" h="4440" fill="none" extrusionOk="0">
                    <a:moveTo>
                      <a:pt x="10" y="4439"/>
                    </a:moveTo>
                    <a:cubicBezTo>
                      <a:pt x="10" y="4439"/>
                      <a:pt x="0" y="2220"/>
                      <a:pt x="1718" y="2437"/>
                    </a:cubicBezTo>
                    <a:cubicBezTo>
                      <a:pt x="1718" y="2437"/>
                      <a:pt x="828" y="1217"/>
                      <a:pt x="2401" y="1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4936;p58"/>
              <p:cNvSpPr/>
              <p:nvPr/>
            </p:nvSpPr>
            <p:spPr>
              <a:xfrm>
                <a:off x="-122021" y="4015429"/>
                <a:ext cx="12461" cy="32374"/>
              </a:xfrm>
              <a:custGeom>
                <a:avLst/>
                <a:gdLst/>
                <a:ahLst/>
                <a:cxnLst/>
                <a:rect l="l" t="t" r="r" b="b"/>
                <a:pathLst>
                  <a:path w="1065" h="2767" fill="none" extrusionOk="0">
                    <a:moveTo>
                      <a:pt x="1064" y="0"/>
                    </a:moveTo>
                    <a:cubicBezTo>
                      <a:pt x="1064" y="0"/>
                      <a:pt x="0" y="1146"/>
                      <a:pt x="702" y="2767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4937;p58"/>
              <p:cNvSpPr/>
              <p:nvPr/>
            </p:nvSpPr>
            <p:spPr>
              <a:xfrm>
                <a:off x="-95533" y="4013124"/>
                <a:ext cx="36235" cy="21739"/>
              </a:xfrm>
              <a:custGeom>
                <a:avLst/>
                <a:gdLst/>
                <a:ahLst/>
                <a:cxnLst/>
                <a:rect l="l" t="t" r="r" b="b"/>
                <a:pathLst>
                  <a:path w="3097" h="1858" fill="none" extrusionOk="0">
                    <a:moveTo>
                      <a:pt x="3097" y="197"/>
                    </a:moveTo>
                    <a:cubicBezTo>
                      <a:pt x="1463" y="0"/>
                      <a:pt x="764" y="1579"/>
                      <a:pt x="764" y="1579"/>
                    </a:cubicBezTo>
                    <a:cubicBezTo>
                      <a:pt x="764" y="1579"/>
                      <a:pt x="334" y="1391"/>
                      <a:pt x="1" y="1857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4938;p58"/>
              <p:cNvSpPr/>
              <p:nvPr/>
            </p:nvSpPr>
            <p:spPr>
              <a:xfrm>
                <a:off x="-123355" y="3941357"/>
                <a:ext cx="32000" cy="17913"/>
              </a:xfrm>
              <a:custGeom>
                <a:avLst/>
                <a:gdLst/>
                <a:ahLst/>
                <a:cxnLst/>
                <a:rect l="l" t="t" r="r" b="b"/>
                <a:pathLst>
                  <a:path w="2735" h="1531" fill="none" extrusionOk="0">
                    <a:moveTo>
                      <a:pt x="2735" y="0"/>
                    </a:moveTo>
                    <a:cubicBezTo>
                      <a:pt x="2735" y="0"/>
                      <a:pt x="1085" y="1530"/>
                      <a:pt x="1" y="0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4939;p58"/>
              <p:cNvSpPr/>
              <p:nvPr/>
            </p:nvSpPr>
            <p:spPr>
              <a:xfrm>
                <a:off x="-91367" y="3973672"/>
                <a:ext cx="32070" cy="15807"/>
              </a:xfrm>
              <a:custGeom>
                <a:avLst/>
                <a:gdLst/>
                <a:ahLst/>
                <a:cxnLst/>
                <a:rect l="l" t="t" r="r" b="b"/>
                <a:pathLst>
                  <a:path w="2741" h="1351" fill="none" extrusionOk="0">
                    <a:moveTo>
                      <a:pt x="1" y="434"/>
                    </a:moveTo>
                    <a:cubicBezTo>
                      <a:pt x="1" y="434"/>
                      <a:pt x="1709" y="1"/>
                      <a:pt x="2741" y="1350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4940;p58"/>
              <p:cNvSpPr/>
              <p:nvPr/>
            </p:nvSpPr>
            <p:spPr>
              <a:xfrm>
                <a:off x="-49996" y="3843615"/>
                <a:ext cx="106189" cy="230455"/>
              </a:xfrm>
              <a:custGeom>
                <a:avLst/>
                <a:gdLst/>
                <a:ahLst/>
                <a:cxnLst/>
                <a:rect l="l" t="t" r="r" b="b"/>
                <a:pathLst>
                  <a:path w="9076" h="19697" extrusionOk="0">
                    <a:moveTo>
                      <a:pt x="1127" y="0"/>
                    </a:moveTo>
                    <a:cubicBezTo>
                      <a:pt x="586" y="0"/>
                      <a:pt x="292" y="259"/>
                      <a:pt x="140" y="660"/>
                    </a:cubicBezTo>
                    <a:cubicBezTo>
                      <a:pt x="95" y="790"/>
                      <a:pt x="62" y="919"/>
                      <a:pt x="43" y="1055"/>
                    </a:cubicBezTo>
                    <a:cubicBezTo>
                      <a:pt x="43" y="1055"/>
                      <a:pt x="43" y="1055"/>
                      <a:pt x="43" y="1055"/>
                    </a:cubicBezTo>
                    <a:cubicBezTo>
                      <a:pt x="30" y="1055"/>
                      <a:pt x="4" y="18726"/>
                      <a:pt x="1" y="18730"/>
                    </a:cubicBezTo>
                    <a:cubicBezTo>
                      <a:pt x="1" y="18730"/>
                      <a:pt x="1" y="18730"/>
                      <a:pt x="1" y="18730"/>
                    </a:cubicBezTo>
                    <a:cubicBezTo>
                      <a:pt x="17" y="18730"/>
                      <a:pt x="3" y="19697"/>
                      <a:pt x="1123" y="19697"/>
                    </a:cubicBezTo>
                    <a:cubicBezTo>
                      <a:pt x="1919" y="19697"/>
                      <a:pt x="2188" y="19128"/>
                      <a:pt x="2236" y="18383"/>
                    </a:cubicBezTo>
                    <a:cubicBezTo>
                      <a:pt x="2441" y="18443"/>
                      <a:pt x="2647" y="18472"/>
                      <a:pt x="2850" y="18472"/>
                    </a:cubicBezTo>
                    <a:cubicBezTo>
                      <a:pt x="3758" y="18472"/>
                      <a:pt x="4600" y="17901"/>
                      <a:pt x="4915" y="17002"/>
                    </a:cubicBezTo>
                    <a:cubicBezTo>
                      <a:pt x="5970" y="16727"/>
                      <a:pt x="6704" y="15776"/>
                      <a:pt x="6704" y="14685"/>
                    </a:cubicBezTo>
                    <a:cubicBezTo>
                      <a:pt x="6704" y="14595"/>
                      <a:pt x="6698" y="14508"/>
                      <a:pt x="6688" y="14417"/>
                    </a:cubicBezTo>
                    <a:cubicBezTo>
                      <a:pt x="8040" y="13725"/>
                      <a:pt x="8412" y="11961"/>
                      <a:pt x="7458" y="10780"/>
                    </a:cubicBezTo>
                    <a:cubicBezTo>
                      <a:pt x="8956" y="9839"/>
                      <a:pt x="9076" y="7697"/>
                      <a:pt x="7691" y="6594"/>
                    </a:cubicBezTo>
                    <a:cubicBezTo>
                      <a:pt x="8183" y="5704"/>
                      <a:pt x="8060" y="4601"/>
                      <a:pt x="7387" y="3841"/>
                    </a:cubicBezTo>
                    <a:cubicBezTo>
                      <a:pt x="6921" y="3315"/>
                      <a:pt x="6264" y="3033"/>
                      <a:pt x="5593" y="3033"/>
                    </a:cubicBezTo>
                    <a:cubicBezTo>
                      <a:pt x="5289" y="3033"/>
                      <a:pt x="4982" y="3091"/>
                      <a:pt x="4689" y="3210"/>
                    </a:cubicBezTo>
                    <a:cubicBezTo>
                      <a:pt x="4692" y="3152"/>
                      <a:pt x="4695" y="3093"/>
                      <a:pt x="4695" y="3035"/>
                    </a:cubicBezTo>
                    <a:cubicBezTo>
                      <a:pt x="4704" y="1804"/>
                      <a:pt x="3702" y="834"/>
                      <a:pt x="2514" y="834"/>
                    </a:cubicBezTo>
                    <a:cubicBezTo>
                      <a:pt x="2400" y="834"/>
                      <a:pt x="2285" y="843"/>
                      <a:pt x="2168" y="861"/>
                    </a:cubicBezTo>
                    <a:cubicBezTo>
                      <a:pt x="2045" y="353"/>
                      <a:pt x="1751" y="0"/>
                      <a:pt x="1127" y="0"/>
                    </a:cubicBezTo>
                    <a:close/>
                  </a:path>
                </a:pathLst>
              </a:custGeom>
              <a:solidFill>
                <a:srgbClr val="4056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4941;p58"/>
              <p:cNvSpPr/>
              <p:nvPr/>
            </p:nvSpPr>
            <p:spPr>
              <a:xfrm>
                <a:off x="-49692" y="3906105"/>
                <a:ext cx="41804" cy="52708"/>
              </a:xfrm>
              <a:custGeom>
                <a:avLst/>
                <a:gdLst/>
                <a:ahLst/>
                <a:cxnLst/>
                <a:rect l="l" t="t" r="r" b="b"/>
                <a:pathLst>
                  <a:path w="3573" h="4505" fill="none" extrusionOk="0">
                    <a:moveTo>
                      <a:pt x="1" y="1"/>
                    </a:moveTo>
                    <a:cubicBezTo>
                      <a:pt x="1" y="1"/>
                      <a:pt x="3572" y="221"/>
                      <a:pt x="2573" y="4504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4942;p58"/>
              <p:cNvSpPr/>
              <p:nvPr/>
            </p:nvSpPr>
            <p:spPr>
              <a:xfrm>
                <a:off x="-49575" y="3875146"/>
                <a:ext cx="27261" cy="25717"/>
              </a:xfrm>
              <a:custGeom>
                <a:avLst/>
                <a:gdLst/>
                <a:ahLst/>
                <a:cxnLst/>
                <a:rect l="l" t="t" r="r" b="b"/>
                <a:pathLst>
                  <a:path w="2330" h="2198" fill="none" extrusionOk="0">
                    <a:moveTo>
                      <a:pt x="2330" y="696"/>
                    </a:moveTo>
                    <a:cubicBezTo>
                      <a:pt x="2330" y="696"/>
                      <a:pt x="0" y="0"/>
                      <a:pt x="0" y="2197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4943;p58"/>
              <p:cNvSpPr/>
              <p:nvPr/>
            </p:nvSpPr>
            <p:spPr>
              <a:xfrm>
                <a:off x="-4003" y="3879078"/>
                <a:ext cx="8986" cy="21785"/>
              </a:xfrm>
              <a:custGeom>
                <a:avLst/>
                <a:gdLst/>
                <a:ahLst/>
                <a:cxnLst/>
                <a:rect l="l" t="t" r="r" b="b"/>
                <a:pathLst>
                  <a:path w="768" h="1862" fill="none" extrusionOk="0">
                    <a:moveTo>
                      <a:pt x="767" y="1"/>
                    </a:moveTo>
                    <a:cubicBezTo>
                      <a:pt x="767" y="1"/>
                      <a:pt x="767" y="1056"/>
                      <a:pt x="1" y="1861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944;p58"/>
              <p:cNvSpPr/>
              <p:nvPr/>
            </p:nvSpPr>
            <p:spPr>
              <a:xfrm>
                <a:off x="-13352" y="3908679"/>
                <a:ext cx="53352" cy="15538"/>
              </a:xfrm>
              <a:custGeom>
                <a:avLst/>
                <a:gdLst/>
                <a:ahLst/>
                <a:cxnLst/>
                <a:rect l="l" t="t" r="r" b="b"/>
                <a:pathLst>
                  <a:path w="4560" h="1328" fill="none" extrusionOk="0">
                    <a:moveTo>
                      <a:pt x="4559" y="1030"/>
                    </a:moveTo>
                    <a:cubicBezTo>
                      <a:pt x="3258" y="1"/>
                      <a:pt x="1997" y="1327"/>
                      <a:pt x="1997" y="1327"/>
                    </a:cubicBezTo>
                    <a:cubicBezTo>
                      <a:pt x="1997" y="1327"/>
                      <a:pt x="1731" y="150"/>
                      <a:pt x="1" y="642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4945;p58"/>
              <p:cNvSpPr/>
              <p:nvPr/>
            </p:nvSpPr>
            <p:spPr>
              <a:xfrm>
                <a:off x="466" y="3963493"/>
                <a:ext cx="28092" cy="51948"/>
              </a:xfrm>
              <a:custGeom>
                <a:avLst/>
                <a:gdLst/>
                <a:ahLst/>
                <a:cxnLst/>
                <a:rect l="l" t="t" r="r" b="b"/>
                <a:pathLst>
                  <a:path w="2401" h="4440" fill="none" extrusionOk="0">
                    <a:moveTo>
                      <a:pt x="2391" y="4439"/>
                    </a:moveTo>
                    <a:cubicBezTo>
                      <a:pt x="2391" y="4439"/>
                      <a:pt x="2401" y="2220"/>
                      <a:pt x="683" y="2437"/>
                    </a:cubicBezTo>
                    <a:cubicBezTo>
                      <a:pt x="683" y="2437"/>
                      <a:pt x="1573" y="1217"/>
                      <a:pt x="0" y="1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4946;p58"/>
              <p:cNvSpPr/>
              <p:nvPr/>
            </p:nvSpPr>
            <p:spPr>
              <a:xfrm>
                <a:off x="688" y="4015429"/>
                <a:ext cx="12472" cy="32374"/>
              </a:xfrm>
              <a:custGeom>
                <a:avLst/>
                <a:gdLst/>
                <a:ahLst/>
                <a:cxnLst/>
                <a:rect l="l" t="t" r="r" b="b"/>
                <a:pathLst>
                  <a:path w="1066" h="2767" fill="none" extrusionOk="0">
                    <a:moveTo>
                      <a:pt x="1" y="0"/>
                    </a:moveTo>
                    <a:cubicBezTo>
                      <a:pt x="1" y="0"/>
                      <a:pt x="1065" y="1146"/>
                      <a:pt x="363" y="2767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4947;p58"/>
              <p:cNvSpPr/>
              <p:nvPr/>
            </p:nvSpPr>
            <p:spPr>
              <a:xfrm>
                <a:off x="-49575" y="4013124"/>
                <a:ext cx="36235" cy="21739"/>
              </a:xfrm>
              <a:custGeom>
                <a:avLst/>
                <a:gdLst/>
                <a:ahLst/>
                <a:cxnLst/>
                <a:rect l="l" t="t" r="r" b="b"/>
                <a:pathLst>
                  <a:path w="3097" h="1858" fill="none" extrusionOk="0">
                    <a:moveTo>
                      <a:pt x="0" y="197"/>
                    </a:moveTo>
                    <a:cubicBezTo>
                      <a:pt x="1631" y="0"/>
                      <a:pt x="2330" y="1579"/>
                      <a:pt x="2330" y="1579"/>
                    </a:cubicBezTo>
                    <a:cubicBezTo>
                      <a:pt x="2330" y="1579"/>
                      <a:pt x="2763" y="1391"/>
                      <a:pt x="3097" y="1857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4948;p58"/>
              <p:cNvSpPr/>
              <p:nvPr/>
            </p:nvSpPr>
            <p:spPr>
              <a:xfrm>
                <a:off x="-17517" y="3941357"/>
                <a:ext cx="32000" cy="17913"/>
              </a:xfrm>
              <a:custGeom>
                <a:avLst/>
                <a:gdLst/>
                <a:ahLst/>
                <a:cxnLst/>
                <a:rect l="l" t="t" r="r" b="b"/>
                <a:pathLst>
                  <a:path w="2735" h="1531" fill="none" extrusionOk="0">
                    <a:moveTo>
                      <a:pt x="1" y="0"/>
                    </a:moveTo>
                    <a:cubicBezTo>
                      <a:pt x="1" y="0"/>
                      <a:pt x="1651" y="1530"/>
                      <a:pt x="2734" y="0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4949;p58"/>
              <p:cNvSpPr/>
              <p:nvPr/>
            </p:nvSpPr>
            <p:spPr>
              <a:xfrm>
                <a:off x="-49575" y="3973672"/>
                <a:ext cx="32070" cy="15807"/>
              </a:xfrm>
              <a:custGeom>
                <a:avLst/>
                <a:gdLst/>
                <a:ahLst/>
                <a:cxnLst/>
                <a:rect l="l" t="t" r="r" b="b"/>
                <a:pathLst>
                  <a:path w="2741" h="1351" fill="none" extrusionOk="0">
                    <a:moveTo>
                      <a:pt x="2741" y="434"/>
                    </a:moveTo>
                    <a:cubicBezTo>
                      <a:pt x="2741" y="434"/>
                      <a:pt x="1032" y="1"/>
                      <a:pt x="0" y="1350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" name="Google Shape;4950;p58"/>
            <p:cNvGrpSpPr/>
            <p:nvPr/>
          </p:nvGrpSpPr>
          <p:grpSpPr>
            <a:xfrm>
              <a:off x="724986" y="3605478"/>
              <a:ext cx="1368681" cy="682918"/>
              <a:chOff x="724986" y="3605478"/>
              <a:chExt cx="1368681" cy="682918"/>
            </a:xfrm>
          </p:grpSpPr>
          <p:grpSp>
            <p:nvGrpSpPr>
              <p:cNvPr id="9" name="Google Shape;4951;p58"/>
              <p:cNvGrpSpPr/>
              <p:nvPr/>
            </p:nvGrpSpPr>
            <p:grpSpPr>
              <a:xfrm>
                <a:off x="1498221" y="4047614"/>
                <a:ext cx="529172" cy="240783"/>
                <a:chOff x="1498221" y="4047614"/>
                <a:chExt cx="529172" cy="240783"/>
              </a:xfrm>
            </p:grpSpPr>
            <p:grpSp>
              <p:nvGrpSpPr>
                <p:cNvPr id="65" name="Google Shape;4952;p58"/>
                <p:cNvGrpSpPr/>
                <p:nvPr/>
              </p:nvGrpSpPr>
              <p:grpSpPr>
                <a:xfrm>
                  <a:off x="1826655" y="4224370"/>
                  <a:ext cx="200738" cy="25631"/>
                  <a:chOff x="1826655" y="4224370"/>
                  <a:chExt cx="200738" cy="25631"/>
                </a:xfrm>
              </p:grpSpPr>
              <p:sp>
                <p:nvSpPr>
                  <p:cNvPr id="71" name="Google Shape;4953;p58"/>
                  <p:cNvSpPr/>
                  <p:nvPr/>
                </p:nvSpPr>
                <p:spPr>
                  <a:xfrm>
                    <a:off x="1826655" y="4238011"/>
                    <a:ext cx="175094" cy="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535" h="1" fill="none" extrusionOk="0">
                        <a:moveTo>
                          <a:pt x="1" y="0"/>
                        </a:moveTo>
                        <a:lnTo>
                          <a:pt x="36535" y="0"/>
                        </a:lnTo>
                      </a:path>
                    </a:pathLst>
                  </a:custGeom>
                  <a:noFill/>
                  <a:ln w="9525" cap="rnd" cmpd="sng">
                    <a:solidFill>
                      <a:srgbClr val="CFD9E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2" name="Google Shape;4954;p58"/>
                  <p:cNvSpPr/>
                  <p:nvPr/>
                </p:nvSpPr>
                <p:spPr>
                  <a:xfrm>
                    <a:off x="2000728" y="4224370"/>
                    <a:ext cx="26665" cy="256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64" h="5351" extrusionOk="0">
                        <a:moveTo>
                          <a:pt x="2887" y="0"/>
                        </a:moveTo>
                        <a:cubicBezTo>
                          <a:pt x="2190" y="0"/>
                          <a:pt x="1506" y="271"/>
                          <a:pt x="996" y="783"/>
                        </a:cubicBezTo>
                        <a:cubicBezTo>
                          <a:pt x="230" y="1550"/>
                          <a:pt x="0" y="2699"/>
                          <a:pt x="416" y="3698"/>
                        </a:cubicBezTo>
                        <a:cubicBezTo>
                          <a:pt x="828" y="4698"/>
                          <a:pt x="1806" y="5351"/>
                          <a:pt x="2886" y="5351"/>
                        </a:cubicBezTo>
                        <a:cubicBezTo>
                          <a:pt x="4363" y="5351"/>
                          <a:pt x="5560" y="4150"/>
                          <a:pt x="5563" y="2677"/>
                        </a:cubicBezTo>
                        <a:cubicBezTo>
                          <a:pt x="5560" y="1593"/>
                          <a:pt x="4911" y="619"/>
                          <a:pt x="3911" y="203"/>
                        </a:cubicBezTo>
                        <a:cubicBezTo>
                          <a:pt x="3580" y="67"/>
                          <a:pt x="3232" y="0"/>
                          <a:pt x="2887" y="0"/>
                        </a:cubicBezTo>
                        <a:close/>
                      </a:path>
                    </a:pathLst>
                  </a:custGeom>
                  <a:solidFill>
                    <a:srgbClr val="213B5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66" name="Google Shape;4955;p58"/>
                <p:cNvGrpSpPr/>
                <p:nvPr/>
              </p:nvGrpSpPr>
              <p:grpSpPr>
                <a:xfrm>
                  <a:off x="1498221" y="4047614"/>
                  <a:ext cx="328444" cy="240783"/>
                  <a:chOff x="1498221" y="4047614"/>
                  <a:chExt cx="328444" cy="240783"/>
                </a:xfrm>
              </p:grpSpPr>
              <p:sp>
                <p:nvSpPr>
                  <p:cNvPr id="67" name="Google Shape;4956;p58"/>
                  <p:cNvSpPr/>
                  <p:nvPr/>
                </p:nvSpPr>
                <p:spPr>
                  <a:xfrm>
                    <a:off x="1648778" y="4185661"/>
                    <a:ext cx="177888" cy="10273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118" h="21448" extrusionOk="0">
                        <a:moveTo>
                          <a:pt x="4950" y="1"/>
                        </a:moveTo>
                        <a:cubicBezTo>
                          <a:pt x="2218" y="1"/>
                          <a:pt x="0" y="2679"/>
                          <a:pt x="0" y="5984"/>
                        </a:cubicBezTo>
                        <a:lnTo>
                          <a:pt x="0" y="15461"/>
                        </a:lnTo>
                        <a:cubicBezTo>
                          <a:pt x="0" y="18766"/>
                          <a:pt x="2218" y="21447"/>
                          <a:pt x="4950" y="21447"/>
                        </a:cubicBezTo>
                        <a:lnTo>
                          <a:pt x="32168" y="21447"/>
                        </a:lnTo>
                        <a:cubicBezTo>
                          <a:pt x="34904" y="21447"/>
                          <a:pt x="37118" y="18766"/>
                          <a:pt x="37118" y="15461"/>
                        </a:cubicBezTo>
                        <a:lnTo>
                          <a:pt x="37118" y="5984"/>
                        </a:lnTo>
                        <a:cubicBezTo>
                          <a:pt x="37118" y="2679"/>
                          <a:pt x="34904" y="1"/>
                          <a:pt x="32168" y="1"/>
                        </a:cubicBezTo>
                        <a:close/>
                      </a:path>
                    </a:pathLst>
                  </a:custGeom>
                  <a:solidFill>
                    <a:srgbClr val="213B55"/>
                  </a:solidFill>
                  <a:ln w="9525" cap="flat" cmpd="sng">
                    <a:solidFill>
                      <a:srgbClr val="CFD9E0"/>
                    </a:solidFill>
                    <a:prstDash val="solid"/>
                    <a:miter lim="364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68" name="Google Shape;4957;p58"/>
                  <p:cNvGrpSpPr/>
                  <p:nvPr/>
                </p:nvGrpSpPr>
                <p:grpSpPr>
                  <a:xfrm>
                    <a:off x="1498221" y="4047614"/>
                    <a:ext cx="150566" cy="190416"/>
                    <a:chOff x="1498221" y="4047614"/>
                    <a:chExt cx="150566" cy="190416"/>
                  </a:xfrm>
                </p:grpSpPr>
                <p:sp>
                  <p:nvSpPr>
                    <p:cNvPr id="69" name="Google Shape;4958;p58"/>
                    <p:cNvSpPr/>
                    <p:nvPr/>
                  </p:nvSpPr>
                  <p:spPr>
                    <a:xfrm>
                      <a:off x="1510686" y="4060421"/>
                      <a:ext cx="138101" cy="17760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8816" h="37079" fill="none" extrusionOk="0">
                          <a:moveTo>
                            <a:pt x="28815" y="37078"/>
                          </a:moveTo>
                          <a:lnTo>
                            <a:pt x="17922" y="37078"/>
                          </a:lnTo>
                          <a:cubicBezTo>
                            <a:pt x="14829" y="37078"/>
                            <a:pt x="14212" y="33613"/>
                            <a:pt x="14212" y="33613"/>
                          </a:cubicBezTo>
                          <a:lnTo>
                            <a:pt x="14212" y="10631"/>
                          </a:lnTo>
                          <a:lnTo>
                            <a:pt x="0" y="10631"/>
                          </a:lnTo>
                          <a:lnTo>
                            <a:pt x="0" y="1"/>
                          </a:lnTo>
                        </a:path>
                      </a:pathLst>
                    </a:custGeom>
                    <a:noFill/>
                    <a:ln w="9525" cap="rnd" cmpd="sng">
                      <a:solidFill>
                        <a:srgbClr val="CFD9E0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70" name="Google Shape;4959;p58"/>
                    <p:cNvSpPr/>
                    <p:nvPr/>
                  </p:nvSpPr>
                  <p:spPr>
                    <a:xfrm>
                      <a:off x="1498221" y="4047614"/>
                      <a:ext cx="26646" cy="2562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560" h="5349" extrusionOk="0">
                          <a:moveTo>
                            <a:pt x="2886" y="1"/>
                          </a:moveTo>
                          <a:cubicBezTo>
                            <a:pt x="1806" y="1"/>
                            <a:pt x="828" y="654"/>
                            <a:pt x="416" y="1653"/>
                          </a:cubicBezTo>
                          <a:cubicBezTo>
                            <a:pt x="0" y="2649"/>
                            <a:pt x="230" y="3802"/>
                            <a:pt x="996" y="4564"/>
                          </a:cubicBezTo>
                          <a:cubicBezTo>
                            <a:pt x="1506" y="5077"/>
                            <a:pt x="2190" y="5349"/>
                            <a:pt x="2886" y="5349"/>
                          </a:cubicBezTo>
                          <a:cubicBezTo>
                            <a:pt x="3232" y="5349"/>
                            <a:pt x="3580" y="5282"/>
                            <a:pt x="3911" y="5144"/>
                          </a:cubicBezTo>
                          <a:cubicBezTo>
                            <a:pt x="4910" y="4732"/>
                            <a:pt x="5560" y="3758"/>
                            <a:pt x="5560" y="2675"/>
                          </a:cubicBezTo>
                          <a:cubicBezTo>
                            <a:pt x="5560" y="1197"/>
                            <a:pt x="4363" y="1"/>
                            <a:pt x="2886" y="1"/>
                          </a:cubicBezTo>
                          <a:close/>
                        </a:path>
                      </a:pathLst>
                    </a:custGeom>
                    <a:solidFill>
                      <a:srgbClr val="CFD9E0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</p:grpSp>
          <p:grpSp>
            <p:nvGrpSpPr>
              <p:cNvPr id="10" name="Google Shape;4960;p58"/>
              <p:cNvGrpSpPr/>
              <p:nvPr/>
            </p:nvGrpSpPr>
            <p:grpSpPr>
              <a:xfrm>
                <a:off x="1560718" y="3800594"/>
                <a:ext cx="532948" cy="302090"/>
                <a:chOff x="1560718" y="3800594"/>
                <a:chExt cx="532948" cy="302090"/>
              </a:xfrm>
            </p:grpSpPr>
            <p:grpSp>
              <p:nvGrpSpPr>
                <p:cNvPr id="52" name="Google Shape;4961;p58"/>
                <p:cNvGrpSpPr/>
                <p:nvPr/>
              </p:nvGrpSpPr>
              <p:grpSpPr>
                <a:xfrm>
                  <a:off x="1912179" y="3827344"/>
                  <a:ext cx="181487" cy="25631"/>
                  <a:chOff x="1912179" y="3827344"/>
                  <a:chExt cx="181487" cy="25631"/>
                </a:xfrm>
              </p:grpSpPr>
              <p:sp>
                <p:nvSpPr>
                  <p:cNvPr id="63" name="Google Shape;4962;p58"/>
                  <p:cNvSpPr/>
                  <p:nvPr/>
                </p:nvSpPr>
                <p:spPr>
                  <a:xfrm>
                    <a:off x="2067020" y="3827344"/>
                    <a:ext cx="26646" cy="256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60" h="5351" extrusionOk="0">
                        <a:moveTo>
                          <a:pt x="2886" y="0"/>
                        </a:moveTo>
                        <a:cubicBezTo>
                          <a:pt x="1806" y="0"/>
                          <a:pt x="828" y="653"/>
                          <a:pt x="416" y="1653"/>
                        </a:cubicBezTo>
                        <a:cubicBezTo>
                          <a:pt x="0" y="2652"/>
                          <a:pt x="230" y="3801"/>
                          <a:pt x="993" y="4567"/>
                        </a:cubicBezTo>
                        <a:cubicBezTo>
                          <a:pt x="1505" y="5080"/>
                          <a:pt x="2190" y="5351"/>
                          <a:pt x="2887" y="5351"/>
                        </a:cubicBezTo>
                        <a:cubicBezTo>
                          <a:pt x="3232" y="5351"/>
                          <a:pt x="3580" y="5284"/>
                          <a:pt x="3911" y="5148"/>
                        </a:cubicBezTo>
                        <a:cubicBezTo>
                          <a:pt x="4910" y="4732"/>
                          <a:pt x="5560" y="3758"/>
                          <a:pt x="5560" y="2678"/>
                        </a:cubicBezTo>
                        <a:cubicBezTo>
                          <a:pt x="5560" y="1200"/>
                          <a:pt x="4363" y="0"/>
                          <a:pt x="2886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" name="Google Shape;4963;p58"/>
                  <p:cNvSpPr/>
                  <p:nvPr/>
                </p:nvSpPr>
                <p:spPr>
                  <a:xfrm>
                    <a:off x="1912179" y="3842838"/>
                    <a:ext cx="156825" cy="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723" h="1" fill="none" extrusionOk="0">
                        <a:moveTo>
                          <a:pt x="1" y="1"/>
                        </a:moveTo>
                        <a:lnTo>
                          <a:pt x="32723" y="1"/>
                        </a:lnTo>
                      </a:path>
                    </a:pathLst>
                  </a:custGeom>
                  <a:noFill/>
                  <a:ln w="9525" cap="rnd" cmpd="sng">
                    <a:solidFill>
                      <a:srgbClr val="CFD9E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53" name="Google Shape;4964;p58"/>
                <p:cNvGrpSpPr/>
                <p:nvPr/>
              </p:nvGrpSpPr>
              <p:grpSpPr>
                <a:xfrm>
                  <a:off x="1912179" y="4044505"/>
                  <a:ext cx="181487" cy="25622"/>
                  <a:chOff x="1912179" y="4044506"/>
                  <a:chExt cx="181487" cy="25622"/>
                </a:xfrm>
              </p:grpSpPr>
              <p:sp>
                <p:nvSpPr>
                  <p:cNvPr id="61" name="Google Shape;4965;p58"/>
                  <p:cNvSpPr/>
                  <p:nvPr/>
                </p:nvSpPr>
                <p:spPr>
                  <a:xfrm>
                    <a:off x="2067020" y="4044505"/>
                    <a:ext cx="26646" cy="2562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60" h="5349" extrusionOk="0">
                        <a:moveTo>
                          <a:pt x="2886" y="0"/>
                        </a:moveTo>
                        <a:cubicBezTo>
                          <a:pt x="1806" y="0"/>
                          <a:pt x="828" y="650"/>
                          <a:pt x="416" y="1649"/>
                        </a:cubicBezTo>
                        <a:cubicBezTo>
                          <a:pt x="0" y="2649"/>
                          <a:pt x="230" y="3802"/>
                          <a:pt x="993" y="4564"/>
                        </a:cubicBezTo>
                        <a:cubicBezTo>
                          <a:pt x="1505" y="5076"/>
                          <a:pt x="2190" y="5349"/>
                          <a:pt x="2887" y="5349"/>
                        </a:cubicBezTo>
                        <a:cubicBezTo>
                          <a:pt x="3232" y="5349"/>
                          <a:pt x="3580" y="5282"/>
                          <a:pt x="3911" y="5144"/>
                        </a:cubicBezTo>
                        <a:cubicBezTo>
                          <a:pt x="4910" y="4732"/>
                          <a:pt x="5560" y="3758"/>
                          <a:pt x="5560" y="2674"/>
                        </a:cubicBezTo>
                        <a:cubicBezTo>
                          <a:pt x="5560" y="1197"/>
                          <a:pt x="4363" y="0"/>
                          <a:pt x="2886" y="0"/>
                        </a:cubicBezTo>
                        <a:close/>
                      </a:path>
                    </a:pathLst>
                  </a:custGeom>
                  <a:solidFill>
                    <a:srgbClr val="869FB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2" name="Google Shape;4966;p58"/>
                  <p:cNvSpPr/>
                  <p:nvPr/>
                </p:nvSpPr>
                <p:spPr>
                  <a:xfrm>
                    <a:off x="1912179" y="4059966"/>
                    <a:ext cx="156825" cy="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723" h="1" fill="none" extrusionOk="0">
                        <a:moveTo>
                          <a:pt x="32723" y="1"/>
                        </a:moveTo>
                        <a:lnTo>
                          <a:pt x="1" y="1"/>
                        </a:lnTo>
                      </a:path>
                    </a:pathLst>
                  </a:custGeom>
                  <a:noFill/>
                  <a:ln w="9525" cap="rnd" cmpd="sng">
                    <a:solidFill>
                      <a:srgbClr val="CFD9E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54" name="Google Shape;4967;p58"/>
                <p:cNvGrpSpPr/>
                <p:nvPr/>
              </p:nvGrpSpPr>
              <p:grpSpPr>
                <a:xfrm>
                  <a:off x="1560718" y="3800594"/>
                  <a:ext cx="351472" cy="302090"/>
                  <a:chOff x="1560718" y="3800594"/>
                  <a:chExt cx="351472" cy="302090"/>
                </a:xfrm>
              </p:grpSpPr>
              <p:grpSp>
                <p:nvGrpSpPr>
                  <p:cNvPr id="55" name="Google Shape;4968;p58"/>
                  <p:cNvGrpSpPr/>
                  <p:nvPr/>
                </p:nvGrpSpPr>
                <p:grpSpPr>
                  <a:xfrm>
                    <a:off x="1560718" y="3842857"/>
                    <a:ext cx="173586" cy="217131"/>
                    <a:chOff x="1560718" y="3842857"/>
                    <a:chExt cx="173586" cy="217131"/>
                  </a:xfrm>
                </p:grpSpPr>
                <p:sp>
                  <p:nvSpPr>
                    <p:cNvPr id="58" name="Google Shape;4969;p58"/>
                    <p:cNvSpPr/>
                    <p:nvPr/>
                  </p:nvSpPr>
                  <p:spPr>
                    <a:xfrm>
                      <a:off x="1560718" y="3951414"/>
                      <a:ext cx="84343" cy="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599" h="1" fill="none" extrusionOk="0">
                          <a:moveTo>
                            <a:pt x="1" y="0"/>
                          </a:moveTo>
                          <a:lnTo>
                            <a:pt x="17598" y="0"/>
                          </a:lnTo>
                        </a:path>
                      </a:pathLst>
                    </a:custGeom>
                    <a:noFill/>
                    <a:ln w="9525" cap="rnd" cmpd="sng">
                      <a:solidFill>
                        <a:srgbClr val="CFD9E0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9" name="Google Shape;4970;p58"/>
                    <p:cNvSpPr/>
                    <p:nvPr/>
                  </p:nvSpPr>
                  <p:spPr>
                    <a:xfrm>
                      <a:off x="1631242" y="3936509"/>
                      <a:ext cx="26646" cy="2562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560" h="5349" extrusionOk="0">
                          <a:moveTo>
                            <a:pt x="2882" y="1"/>
                          </a:moveTo>
                          <a:cubicBezTo>
                            <a:pt x="1802" y="1"/>
                            <a:pt x="828" y="650"/>
                            <a:pt x="412" y="1649"/>
                          </a:cubicBezTo>
                          <a:cubicBezTo>
                            <a:pt x="0" y="2649"/>
                            <a:pt x="226" y="3798"/>
                            <a:pt x="993" y="4564"/>
                          </a:cubicBezTo>
                          <a:cubicBezTo>
                            <a:pt x="1502" y="5076"/>
                            <a:pt x="2187" y="5349"/>
                            <a:pt x="2883" y="5349"/>
                          </a:cubicBezTo>
                          <a:cubicBezTo>
                            <a:pt x="3228" y="5349"/>
                            <a:pt x="3576" y="5282"/>
                            <a:pt x="3907" y="5144"/>
                          </a:cubicBezTo>
                          <a:cubicBezTo>
                            <a:pt x="4907" y="4732"/>
                            <a:pt x="5556" y="3758"/>
                            <a:pt x="5560" y="2674"/>
                          </a:cubicBezTo>
                          <a:cubicBezTo>
                            <a:pt x="5560" y="1197"/>
                            <a:pt x="4360" y="1"/>
                            <a:pt x="2882" y="1"/>
                          </a:cubicBezTo>
                          <a:close/>
                        </a:path>
                      </a:pathLst>
                    </a:custGeom>
                    <a:solidFill>
                      <a:srgbClr val="CFD9E0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0" name="Google Shape;4971;p58"/>
                    <p:cNvSpPr/>
                    <p:nvPr/>
                  </p:nvSpPr>
                  <p:spPr>
                    <a:xfrm>
                      <a:off x="1645054" y="3842857"/>
                      <a:ext cx="89251" cy="21713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8623" h="45330" fill="none" extrusionOk="0">
                          <a:moveTo>
                            <a:pt x="18623" y="45330"/>
                          </a:moveTo>
                          <a:lnTo>
                            <a:pt x="5625" y="45330"/>
                          </a:lnTo>
                          <a:cubicBezTo>
                            <a:pt x="2889" y="45330"/>
                            <a:pt x="0" y="42619"/>
                            <a:pt x="0" y="35634"/>
                          </a:cubicBezTo>
                          <a:lnTo>
                            <a:pt x="0" y="9697"/>
                          </a:lnTo>
                          <a:cubicBezTo>
                            <a:pt x="0" y="2711"/>
                            <a:pt x="2889" y="1"/>
                            <a:pt x="5625" y="1"/>
                          </a:cubicBezTo>
                          <a:lnTo>
                            <a:pt x="18623" y="1"/>
                          </a:lnTo>
                        </a:path>
                      </a:pathLst>
                    </a:custGeom>
                    <a:noFill/>
                    <a:ln w="9525" cap="rnd" cmpd="sng">
                      <a:solidFill>
                        <a:srgbClr val="CFD9E0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sp>
                <p:nvSpPr>
                  <p:cNvPr id="56" name="Google Shape;4972;p58"/>
                  <p:cNvSpPr/>
                  <p:nvPr/>
                </p:nvSpPr>
                <p:spPr>
                  <a:xfrm>
                    <a:off x="1733808" y="3800594"/>
                    <a:ext cx="177874" cy="1027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115" h="21447" extrusionOk="0">
                        <a:moveTo>
                          <a:pt x="4951" y="0"/>
                        </a:moveTo>
                        <a:cubicBezTo>
                          <a:pt x="2215" y="0"/>
                          <a:pt x="1" y="2678"/>
                          <a:pt x="1" y="5983"/>
                        </a:cubicBezTo>
                        <a:lnTo>
                          <a:pt x="1" y="15460"/>
                        </a:lnTo>
                        <a:cubicBezTo>
                          <a:pt x="1" y="18765"/>
                          <a:pt x="2215" y="21446"/>
                          <a:pt x="4951" y="21446"/>
                        </a:cubicBezTo>
                        <a:lnTo>
                          <a:pt x="32168" y="21446"/>
                        </a:lnTo>
                        <a:cubicBezTo>
                          <a:pt x="34901" y="21446"/>
                          <a:pt x="37115" y="18765"/>
                          <a:pt x="37115" y="15460"/>
                        </a:cubicBezTo>
                        <a:lnTo>
                          <a:pt x="37115" y="5983"/>
                        </a:lnTo>
                        <a:cubicBezTo>
                          <a:pt x="37115" y="2678"/>
                          <a:pt x="34901" y="0"/>
                          <a:pt x="32168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 w="9525" cap="flat" cmpd="sng">
                    <a:solidFill>
                      <a:srgbClr val="CFD9E0"/>
                    </a:solidFill>
                    <a:prstDash val="solid"/>
                    <a:miter lim="364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" name="Google Shape;4973;p58"/>
                  <p:cNvSpPr/>
                  <p:nvPr/>
                </p:nvSpPr>
                <p:spPr>
                  <a:xfrm>
                    <a:off x="1734297" y="3999967"/>
                    <a:ext cx="177893" cy="102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119" h="21444" extrusionOk="0">
                        <a:moveTo>
                          <a:pt x="4951" y="1"/>
                        </a:moveTo>
                        <a:cubicBezTo>
                          <a:pt x="2219" y="1"/>
                          <a:pt x="1" y="2678"/>
                          <a:pt x="1" y="5983"/>
                        </a:cubicBezTo>
                        <a:lnTo>
                          <a:pt x="1" y="15461"/>
                        </a:lnTo>
                        <a:cubicBezTo>
                          <a:pt x="1" y="18766"/>
                          <a:pt x="2219" y="21443"/>
                          <a:pt x="4951" y="21443"/>
                        </a:cubicBezTo>
                        <a:lnTo>
                          <a:pt x="32168" y="21443"/>
                        </a:lnTo>
                        <a:cubicBezTo>
                          <a:pt x="34901" y="21443"/>
                          <a:pt x="37119" y="18766"/>
                          <a:pt x="37119" y="15461"/>
                        </a:cubicBezTo>
                        <a:lnTo>
                          <a:pt x="37119" y="5983"/>
                        </a:lnTo>
                        <a:cubicBezTo>
                          <a:pt x="37119" y="2678"/>
                          <a:pt x="34901" y="1"/>
                          <a:pt x="32168" y="1"/>
                        </a:cubicBezTo>
                        <a:close/>
                      </a:path>
                    </a:pathLst>
                  </a:custGeom>
                  <a:solidFill>
                    <a:srgbClr val="869FB1"/>
                  </a:solidFill>
                  <a:ln w="9525" cap="flat" cmpd="sng">
                    <a:solidFill>
                      <a:srgbClr val="CFD9E0"/>
                    </a:solidFill>
                    <a:prstDash val="solid"/>
                    <a:miter lim="364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11" name="Google Shape;4974;p58"/>
              <p:cNvSpPr/>
              <p:nvPr/>
            </p:nvSpPr>
            <p:spPr>
              <a:xfrm>
                <a:off x="1258451" y="3798060"/>
                <a:ext cx="302718" cy="302541"/>
              </a:xfrm>
              <a:custGeom>
                <a:avLst/>
                <a:gdLst/>
                <a:ahLst/>
                <a:cxnLst/>
                <a:rect l="l" t="t" r="r" b="b"/>
                <a:pathLst>
                  <a:path w="63165" h="63161" fill="none" extrusionOk="0">
                    <a:moveTo>
                      <a:pt x="63165" y="31580"/>
                    </a:moveTo>
                    <a:cubicBezTo>
                      <a:pt x="63165" y="49021"/>
                      <a:pt x="49025" y="63161"/>
                      <a:pt x="31585" y="63161"/>
                    </a:cubicBezTo>
                    <a:cubicBezTo>
                      <a:pt x="14140" y="63161"/>
                      <a:pt x="1" y="49021"/>
                      <a:pt x="1" y="31580"/>
                    </a:cubicBezTo>
                    <a:cubicBezTo>
                      <a:pt x="1" y="14140"/>
                      <a:pt x="14140" y="0"/>
                      <a:pt x="31585" y="0"/>
                    </a:cubicBezTo>
                    <a:cubicBezTo>
                      <a:pt x="49025" y="0"/>
                      <a:pt x="63165" y="14140"/>
                      <a:pt x="63165" y="3158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miter lim="36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2" name="Google Shape;4975;p58"/>
              <p:cNvGrpSpPr/>
              <p:nvPr/>
            </p:nvGrpSpPr>
            <p:grpSpPr>
              <a:xfrm>
                <a:off x="785350" y="3605478"/>
                <a:ext cx="535311" cy="249245"/>
                <a:chOff x="785350" y="3605478"/>
                <a:chExt cx="535311" cy="249245"/>
              </a:xfrm>
            </p:grpSpPr>
            <p:grpSp>
              <p:nvGrpSpPr>
                <p:cNvPr id="45" name="Google Shape;4976;p58"/>
                <p:cNvGrpSpPr/>
                <p:nvPr/>
              </p:nvGrpSpPr>
              <p:grpSpPr>
                <a:xfrm>
                  <a:off x="785350" y="3605478"/>
                  <a:ext cx="376191" cy="102736"/>
                  <a:chOff x="785350" y="3605478"/>
                  <a:chExt cx="376191" cy="102736"/>
                </a:xfrm>
              </p:grpSpPr>
              <p:sp>
                <p:nvSpPr>
                  <p:cNvPr id="49" name="Google Shape;4977;p58"/>
                  <p:cNvSpPr/>
                  <p:nvPr/>
                </p:nvSpPr>
                <p:spPr>
                  <a:xfrm>
                    <a:off x="808023" y="3655851"/>
                    <a:ext cx="175636" cy="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648" h="1" fill="none" extrusionOk="0">
                        <a:moveTo>
                          <a:pt x="36648" y="1"/>
                        </a:moveTo>
                        <a:lnTo>
                          <a:pt x="1" y="1"/>
                        </a:lnTo>
                      </a:path>
                    </a:pathLst>
                  </a:custGeom>
                  <a:noFill/>
                  <a:ln w="9525" cap="rnd" cmpd="sng">
                    <a:solidFill>
                      <a:srgbClr val="CFD9E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" name="Google Shape;4978;p58"/>
                  <p:cNvSpPr/>
                  <p:nvPr/>
                </p:nvSpPr>
                <p:spPr>
                  <a:xfrm>
                    <a:off x="785350" y="3643867"/>
                    <a:ext cx="25635" cy="2562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49" h="5349" extrusionOk="0">
                        <a:moveTo>
                          <a:pt x="2674" y="0"/>
                        </a:moveTo>
                        <a:cubicBezTo>
                          <a:pt x="1197" y="0"/>
                          <a:pt x="0" y="1197"/>
                          <a:pt x="0" y="2674"/>
                        </a:cubicBezTo>
                        <a:cubicBezTo>
                          <a:pt x="0" y="4152"/>
                          <a:pt x="1197" y="5348"/>
                          <a:pt x="2674" y="5348"/>
                        </a:cubicBezTo>
                        <a:cubicBezTo>
                          <a:pt x="4152" y="5348"/>
                          <a:pt x="5348" y="4152"/>
                          <a:pt x="5348" y="2674"/>
                        </a:cubicBezTo>
                        <a:cubicBezTo>
                          <a:pt x="5348" y="1197"/>
                          <a:pt x="4152" y="0"/>
                          <a:pt x="2674" y="0"/>
                        </a:cubicBezTo>
                        <a:close/>
                      </a:path>
                    </a:pathLst>
                  </a:custGeom>
                  <a:solidFill>
                    <a:srgbClr val="E3E9ED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" name="Google Shape;4979;p58"/>
                  <p:cNvSpPr/>
                  <p:nvPr/>
                </p:nvSpPr>
                <p:spPr>
                  <a:xfrm>
                    <a:off x="983648" y="3605478"/>
                    <a:ext cx="177893" cy="10273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119" h="21448" extrusionOk="0">
                        <a:moveTo>
                          <a:pt x="4951" y="1"/>
                        </a:moveTo>
                        <a:cubicBezTo>
                          <a:pt x="2219" y="1"/>
                          <a:pt x="1" y="2682"/>
                          <a:pt x="1" y="5987"/>
                        </a:cubicBezTo>
                        <a:lnTo>
                          <a:pt x="1" y="15464"/>
                        </a:lnTo>
                        <a:cubicBezTo>
                          <a:pt x="1" y="18769"/>
                          <a:pt x="2219" y="21447"/>
                          <a:pt x="4951" y="21447"/>
                        </a:cubicBezTo>
                        <a:lnTo>
                          <a:pt x="32172" y="21447"/>
                        </a:lnTo>
                        <a:cubicBezTo>
                          <a:pt x="34904" y="21447"/>
                          <a:pt x="37119" y="18769"/>
                          <a:pt x="37119" y="15464"/>
                        </a:cubicBezTo>
                        <a:lnTo>
                          <a:pt x="37119" y="5987"/>
                        </a:lnTo>
                        <a:cubicBezTo>
                          <a:pt x="37119" y="2682"/>
                          <a:pt x="34904" y="1"/>
                          <a:pt x="32172" y="1"/>
                        </a:cubicBezTo>
                        <a:close/>
                      </a:path>
                    </a:pathLst>
                  </a:custGeom>
                  <a:solidFill>
                    <a:srgbClr val="E3E9ED"/>
                  </a:solidFill>
                  <a:ln w="9525" cap="flat" cmpd="sng">
                    <a:solidFill>
                      <a:srgbClr val="CFD9E0"/>
                    </a:solidFill>
                    <a:prstDash val="solid"/>
                    <a:miter lim="364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46" name="Google Shape;4980;p58"/>
                <p:cNvGrpSpPr/>
                <p:nvPr/>
              </p:nvGrpSpPr>
              <p:grpSpPr>
                <a:xfrm>
                  <a:off x="1161530" y="3655851"/>
                  <a:ext cx="159131" cy="198872"/>
                  <a:chOff x="1161530" y="3655851"/>
                  <a:chExt cx="159131" cy="198872"/>
                </a:xfrm>
              </p:grpSpPr>
              <p:sp>
                <p:nvSpPr>
                  <p:cNvPr id="47" name="Google Shape;4981;p58"/>
                  <p:cNvSpPr/>
                  <p:nvPr/>
                </p:nvSpPr>
                <p:spPr>
                  <a:xfrm>
                    <a:off x="1161530" y="3655851"/>
                    <a:ext cx="146440" cy="1860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556" h="38848" fill="none" extrusionOk="0">
                        <a:moveTo>
                          <a:pt x="1" y="1"/>
                        </a:moveTo>
                        <a:lnTo>
                          <a:pt x="12633" y="1"/>
                        </a:lnTo>
                        <a:cubicBezTo>
                          <a:pt x="15723" y="1"/>
                          <a:pt x="16343" y="3466"/>
                          <a:pt x="16343" y="3466"/>
                        </a:cubicBezTo>
                        <a:lnTo>
                          <a:pt x="16343" y="26448"/>
                        </a:lnTo>
                        <a:lnTo>
                          <a:pt x="30556" y="26448"/>
                        </a:lnTo>
                        <a:lnTo>
                          <a:pt x="30556" y="38848"/>
                        </a:lnTo>
                      </a:path>
                    </a:pathLst>
                  </a:custGeom>
                  <a:noFill/>
                  <a:ln w="9525" cap="rnd" cmpd="sng">
                    <a:solidFill>
                      <a:srgbClr val="CFD9E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8" name="Google Shape;4982;p58"/>
                  <p:cNvSpPr/>
                  <p:nvPr/>
                </p:nvSpPr>
                <p:spPr>
                  <a:xfrm>
                    <a:off x="1293991" y="3829092"/>
                    <a:ext cx="26670" cy="256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65" h="5351" extrusionOk="0">
                        <a:moveTo>
                          <a:pt x="2890" y="0"/>
                        </a:moveTo>
                        <a:cubicBezTo>
                          <a:pt x="1807" y="0"/>
                          <a:pt x="833" y="653"/>
                          <a:pt x="417" y="1653"/>
                        </a:cubicBezTo>
                        <a:cubicBezTo>
                          <a:pt x="1" y="2652"/>
                          <a:pt x="231" y="3801"/>
                          <a:pt x="997" y="4567"/>
                        </a:cubicBezTo>
                        <a:cubicBezTo>
                          <a:pt x="1509" y="5080"/>
                          <a:pt x="2193" y="5350"/>
                          <a:pt x="2888" y="5350"/>
                        </a:cubicBezTo>
                        <a:cubicBezTo>
                          <a:pt x="3233" y="5350"/>
                          <a:pt x="3580" y="5284"/>
                          <a:pt x="3912" y="5147"/>
                        </a:cubicBezTo>
                        <a:cubicBezTo>
                          <a:pt x="4911" y="4731"/>
                          <a:pt x="5564" y="3757"/>
                          <a:pt x="5564" y="2678"/>
                        </a:cubicBezTo>
                        <a:cubicBezTo>
                          <a:pt x="5564" y="1200"/>
                          <a:pt x="4364" y="0"/>
                          <a:pt x="2890" y="0"/>
                        </a:cubicBezTo>
                        <a:close/>
                      </a:path>
                    </a:pathLst>
                  </a:custGeom>
                  <a:solidFill>
                    <a:srgbClr val="CFD9E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13" name="Google Shape;4983;p58"/>
              <p:cNvGrpSpPr/>
              <p:nvPr/>
            </p:nvGrpSpPr>
            <p:grpSpPr>
              <a:xfrm>
                <a:off x="785350" y="4047614"/>
                <a:ext cx="535311" cy="240783"/>
                <a:chOff x="785350" y="4047614"/>
                <a:chExt cx="535311" cy="240783"/>
              </a:xfrm>
            </p:grpSpPr>
            <p:grpSp>
              <p:nvGrpSpPr>
                <p:cNvPr id="38" name="Google Shape;4984;p58"/>
                <p:cNvGrpSpPr/>
                <p:nvPr/>
              </p:nvGrpSpPr>
              <p:grpSpPr>
                <a:xfrm>
                  <a:off x="1161636" y="4047614"/>
                  <a:ext cx="159025" cy="190415"/>
                  <a:chOff x="1161636" y="4047614"/>
                  <a:chExt cx="159025" cy="190415"/>
                </a:xfrm>
              </p:grpSpPr>
              <p:sp>
                <p:nvSpPr>
                  <p:cNvPr id="43" name="Google Shape;4985;p58"/>
                  <p:cNvSpPr/>
                  <p:nvPr/>
                </p:nvSpPr>
                <p:spPr>
                  <a:xfrm>
                    <a:off x="1293991" y="4047614"/>
                    <a:ext cx="26670" cy="256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65" h="5351" extrusionOk="0">
                        <a:moveTo>
                          <a:pt x="2890" y="1"/>
                        </a:moveTo>
                        <a:cubicBezTo>
                          <a:pt x="1807" y="1"/>
                          <a:pt x="833" y="654"/>
                          <a:pt x="417" y="1653"/>
                        </a:cubicBezTo>
                        <a:cubicBezTo>
                          <a:pt x="1" y="2653"/>
                          <a:pt x="231" y="3802"/>
                          <a:pt x="997" y="4568"/>
                        </a:cubicBezTo>
                        <a:cubicBezTo>
                          <a:pt x="1510" y="5078"/>
                          <a:pt x="2195" y="5350"/>
                          <a:pt x="2891" y="5350"/>
                        </a:cubicBezTo>
                        <a:cubicBezTo>
                          <a:pt x="3235" y="5350"/>
                          <a:pt x="3581" y="5284"/>
                          <a:pt x="3912" y="5148"/>
                        </a:cubicBezTo>
                        <a:cubicBezTo>
                          <a:pt x="4911" y="4732"/>
                          <a:pt x="5564" y="3758"/>
                          <a:pt x="5564" y="2675"/>
                        </a:cubicBezTo>
                        <a:cubicBezTo>
                          <a:pt x="5564" y="1197"/>
                          <a:pt x="4364" y="1"/>
                          <a:pt x="2890" y="1"/>
                        </a:cubicBezTo>
                        <a:close/>
                      </a:path>
                    </a:pathLst>
                  </a:custGeom>
                  <a:solidFill>
                    <a:srgbClr val="CFD9E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" name="Google Shape;4986;p58"/>
                  <p:cNvSpPr/>
                  <p:nvPr/>
                </p:nvSpPr>
                <p:spPr>
                  <a:xfrm>
                    <a:off x="1161636" y="4073229"/>
                    <a:ext cx="146334" cy="1648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534" h="34405" fill="none" extrusionOk="0">
                        <a:moveTo>
                          <a:pt x="0" y="34404"/>
                        </a:moveTo>
                        <a:lnTo>
                          <a:pt x="12611" y="34404"/>
                        </a:lnTo>
                        <a:cubicBezTo>
                          <a:pt x="15705" y="34404"/>
                          <a:pt x="16325" y="30939"/>
                          <a:pt x="16325" y="30939"/>
                        </a:cubicBezTo>
                        <a:lnTo>
                          <a:pt x="16325" y="7957"/>
                        </a:lnTo>
                        <a:lnTo>
                          <a:pt x="30534" y="7957"/>
                        </a:lnTo>
                        <a:lnTo>
                          <a:pt x="30534" y="1"/>
                        </a:lnTo>
                      </a:path>
                    </a:pathLst>
                  </a:custGeom>
                  <a:noFill/>
                  <a:ln w="9525" cap="rnd" cmpd="sng">
                    <a:solidFill>
                      <a:srgbClr val="CFD9E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39" name="Google Shape;4987;p58"/>
                <p:cNvGrpSpPr/>
                <p:nvPr/>
              </p:nvGrpSpPr>
              <p:grpSpPr>
                <a:xfrm>
                  <a:off x="785350" y="4185661"/>
                  <a:ext cx="376191" cy="102736"/>
                  <a:chOff x="785350" y="4185661"/>
                  <a:chExt cx="376191" cy="102736"/>
                </a:xfrm>
              </p:grpSpPr>
              <p:sp>
                <p:nvSpPr>
                  <p:cNvPr id="40" name="Google Shape;4988;p58"/>
                  <p:cNvSpPr/>
                  <p:nvPr/>
                </p:nvSpPr>
                <p:spPr>
                  <a:xfrm>
                    <a:off x="808023" y="4238011"/>
                    <a:ext cx="175636" cy="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648" h="1" fill="none" extrusionOk="0">
                        <a:moveTo>
                          <a:pt x="36648" y="0"/>
                        </a:moveTo>
                        <a:lnTo>
                          <a:pt x="1" y="0"/>
                        </a:lnTo>
                      </a:path>
                    </a:pathLst>
                  </a:custGeom>
                  <a:noFill/>
                  <a:ln w="9525" cap="rnd" cmpd="sng">
                    <a:solidFill>
                      <a:srgbClr val="CFD9E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" name="Google Shape;4989;p58"/>
                  <p:cNvSpPr/>
                  <p:nvPr/>
                </p:nvSpPr>
                <p:spPr>
                  <a:xfrm>
                    <a:off x="983648" y="4185661"/>
                    <a:ext cx="177893" cy="10273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119" h="21448" extrusionOk="0">
                        <a:moveTo>
                          <a:pt x="4951" y="1"/>
                        </a:moveTo>
                        <a:cubicBezTo>
                          <a:pt x="2219" y="1"/>
                          <a:pt x="1" y="2679"/>
                          <a:pt x="1" y="5984"/>
                        </a:cubicBezTo>
                        <a:lnTo>
                          <a:pt x="1" y="15461"/>
                        </a:lnTo>
                        <a:cubicBezTo>
                          <a:pt x="1" y="18766"/>
                          <a:pt x="2219" y="21447"/>
                          <a:pt x="4951" y="21447"/>
                        </a:cubicBezTo>
                        <a:lnTo>
                          <a:pt x="32172" y="21447"/>
                        </a:lnTo>
                        <a:cubicBezTo>
                          <a:pt x="34904" y="21447"/>
                          <a:pt x="37119" y="18766"/>
                          <a:pt x="37119" y="15461"/>
                        </a:cubicBezTo>
                        <a:lnTo>
                          <a:pt x="37119" y="5984"/>
                        </a:lnTo>
                        <a:cubicBezTo>
                          <a:pt x="37119" y="2679"/>
                          <a:pt x="34904" y="1"/>
                          <a:pt x="32172" y="1"/>
                        </a:cubicBezTo>
                        <a:close/>
                      </a:path>
                    </a:pathLst>
                  </a:custGeom>
                  <a:solidFill>
                    <a:srgbClr val="E4E9ED"/>
                  </a:solidFill>
                  <a:ln w="9525" cap="flat" cmpd="sng">
                    <a:solidFill>
                      <a:srgbClr val="CFD9E0"/>
                    </a:solidFill>
                    <a:prstDash val="solid"/>
                    <a:miter lim="364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2" name="Google Shape;4990;p58"/>
                  <p:cNvSpPr/>
                  <p:nvPr/>
                </p:nvSpPr>
                <p:spPr>
                  <a:xfrm>
                    <a:off x="785350" y="4224370"/>
                    <a:ext cx="26646" cy="256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60" h="5351" extrusionOk="0">
                        <a:moveTo>
                          <a:pt x="2674" y="0"/>
                        </a:moveTo>
                        <a:cubicBezTo>
                          <a:pt x="2328" y="0"/>
                          <a:pt x="1980" y="67"/>
                          <a:pt x="1649" y="203"/>
                        </a:cubicBezTo>
                        <a:cubicBezTo>
                          <a:pt x="650" y="619"/>
                          <a:pt x="0" y="1593"/>
                          <a:pt x="0" y="2677"/>
                        </a:cubicBezTo>
                        <a:cubicBezTo>
                          <a:pt x="0" y="4150"/>
                          <a:pt x="1197" y="5351"/>
                          <a:pt x="2674" y="5351"/>
                        </a:cubicBezTo>
                        <a:cubicBezTo>
                          <a:pt x="3754" y="5351"/>
                          <a:pt x="4732" y="4698"/>
                          <a:pt x="5144" y="3698"/>
                        </a:cubicBezTo>
                        <a:cubicBezTo>
                          <a:pt x="5560" y="2699"/>
                          <a:pt x="5330" y="1550"/>
                          <a:pt x="4568" y="783"/>
                        </a:cubicBezTo>
                        <a:cubicBezTo>
                          <a:pt x="4055" y="271"/>
                          <a:pt x="3370" y="0"/>
                          <a:pt x="2674" y="0"/>
                        </a:cubicBezTo>
                        <a:close/>
                      </a:path>
                    </a:pathLst>
                  </a:custGeom>
                  <a:solidFill>
                    <a:srgbClr val="E4E9ED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14" name="Google Shape;4991;p58"/>
              <p:cNvGrpSpPr/>
              <p:nvPr/>
            </p:nvGrpSpPr>
            <p:grpSpPr>
              <a:xfrm>
                <a:off x="1501054" y="3605478"/>
                <a:ext cx="526340" cy="249240"/>
                <a:chOff x="1501054" y="3605478"/>
                <a:chExt cx="526340" cy="249240"/>
              </a:xfrm>
            </p:grpSpPr>
            <p:grpSp>
              <p:nvGrpSpPr>
                <p:cNvPr id="30" name="Google Shape;4992;p58"/>
                <p:cNvGrpSpPr/>
                <p:nvPr/>
              </p:nvGrpSpPr>
              <p:grpSpPr>
                <a:xfrm>
                  <a:off x="1834208" y="3643867"/>
                  <a:ext cx="193185" cy="25622"/>
                  <a:chOff x="1834208" y="3643867"/>
                  <a:chExt cx="193185" cy="25622"/>
                </a:xfrm>
              </p:grpSpPr>
              <p:sp>
                <p:nvSpPr>
                  <p:cNvPr id="36" name="Google Shape;4993;p58"/>
                  <p:cNvSpPr/>
                  <p:nvPr/>
                </p:nvSpPr>
                <p:spPr>
                  <a:xfrm>
                    <a:off x="1834208" y="3655851"/>
                    <a:ext cx="167541" cy="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959" h="1" fill="none" extrusionOk="0">
                        <a:moveTo>
                          <a:pt x="1" y="1"/>
                        </a:moveTo>
                        <a:lnTo>
                          <a:pt x="34959" y="1"/>
                        </a:lnTo>
                      </a:path>
                    </a:pathLst>
                  </a:custGeom>
                  <a:noFill/>
                  <a:ln w="9525" cap="rnd" cmpd="sng">
                    <a:solidFill>
                      <a:srgbClr val="CFD9E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" name="Google Shape;4994;p58"/>
                  <p:cNvSpPr/>
                  <p:nvPr/>
                </p:nvSpPr>
                <p:spPr>
                  <a:xfrm>
                    <a:off x="2000728" y="3643867"/>
                    <a:ext cx="26665" cy="2562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64" h="5349" extrusionOk="0">
                        <a:moveTo>
                          <a:pt x="2886" y="0"/>
                        </a:moveTo>
                        <a:cubicBezTo>
                          <a:pt x="1806" y="0"/>
                          <a:pt x="828" y="650"/>
                          <a:pt x="416" y="1649"/>
                        </a:cubicBezTo>
                        <a:cubicBezTo>
                          <a:pt x="0" y="2649"/>
                          <a:pt x="230" y="3802"/>
                          <a:pt x="996" y="4564"/>
                        </a:cubicBezTo>
                        <a:cubicBezTo>
                          <a:pt x="1506" y="5076"/>
                          <a:pt x="2190" y="5349"/>
                          <a:pt x="2887" y="5349"/>
                        </a:cubicBezTo>
                        <a:cubicBezTo>
                          <a:pt x="3232" y="5349"/>
                          <a:pt x="3580" y="5282"/>
                          <a:pt x="3911" y="5144"/>
                        </a:cubicBezTo>
                        <a:cubicBezTo>
                          <a:pt x="4911" y="4732"/>
                          <a:pt x="5560" y="3758"/>
                          <a:pt x="5563" y="2674"/>
                        </a:cubicBezTo>
                        <a:cubicBezTo>
                          <a:pt x="5560" y="1197"/>
                          <a:pt x="4363" y="0"/>
                          <a:pt x="2886" y="0"/>
                        </a:cubicBezTo>
                        <a:close/>
                      </a:path>
                    </a:pathLst>
                  </a:custGeom>
                  <a:solidFill>
                    <a:srgbClr val="A5B7C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31" name="Google Shape;4995;p58"/>
                <p:cNvGrpSpPr/>
                <p:nvPr/>
              </p:nvGrpSpPr>
              <p:grpSpPr>
                <a:xfrm>
                  <a:off x="1501054" y="3605478"/>
                  <a:ext cx="333165" cy="249240"/>
                  <a:chOff x="1501054" y="3605478"/>
                  <a:chExt cx="333165" cy="249240"/>
                </a:xfrm>
              </p:grpSpPr>
              <p:sp>
                <p:nvSpPr>
                  <p:cNvPr id="32" name="Google Shape;4996;p58"/>
                  <p:cNvSpPr/>
                  <p:nvPr/>
                </p:nvSpPr>
                <p:spPr>
                  <a:xfrm>
                    <a:off x="1656330" y="3605478"/>
                    <a:ext cx="177888" cy="10273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118" h="21448" extrusionOk="0">
                        <a:moveTo>
                          <a:pt x="4947" y="1"/>
                        </a:moveTo>
                        <a:cubicBezTo>
                          <a:pt x="2214" y="1"/>
                          <a:pt x="0" y="2682"/>
                          <a:pt x="0" y="5987"/>
                        </a:cubicBezTo>
                        <a:lnTo>
                          <a:pt x="0" y="15464"/>
                        </a:lnTo>
                        <a:cubicBezTo>
                          <a:pt x="0" y="18769"/>
                          <a:pt x="2214" y="21447"/>
                          <a:pt x="4950" y="21447"/>
                        </a:cubicBezTo>
                        <a:lnTo>
                          <a:pt x="32168" y="21447"/>
                        </a:lnTo>
                        <a:cubicBezTo>
                          <a:pt x="34900" y="21447"/>
                          <a:pt x="37118" y="18769"/>
                          <a:pt x="37118" y="15464"/>
                        </a:cubicBezTo>
                        <a:lnTo>
                          <a:pt x="37118" y="5987"/>
                        </a:lnTo>
                        <a:cubicBezTo>
                          <a:pt x="37118" y="2682"/>
                          <a:pt x="34900" y="1"/>
                          <a:pt x="32168" y="1"/>
                        </a:cubicBezTo>
                        <a:close/>
                      </a:path>
                    </a:pathLst>
                  </a:custGeom>
                  <a:solidFill>
                    <a:srgbClr val="A5B7C5"/>
                  </a:solidFill>
                  <a:ln w="9525" cap="flat" cmpd="sng">
                    <a:solidFill>
                      <a:srgbClr val="CFD9E0"/>
                    </a:solidFill>
                    <a:prstDash val="solid"/>
                    <a:miter lim="364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33" name="Google Shape;4997;p58"/>
                  <p:cNvGrpSpPr/>
                  <p:nvPr/>
                </p:nvGrpSpPr>
                <p:grpSpPr>
                  <a:xfrm>
                    <a:off x="1501054" y="3655851"/>
                    <a:ext cx="155286" cy="198867"/>
                    <a:chOff x="1501054" y="3655851"/>
                    <a:chExt cx="155286" cy="198867"/>
                  </a:xfrm>
                </p:grpSpPr>
                <p:sp>
                  <p:nvSpPr>
                    <p:cNvPr id="34" name="Google Shape;4998;p58"/>
                    <p:cNvSpPr/>
                    <p:nvPr/>
                  </p:nvSpPr>
                  <p:spPr>
                    <a:xfrm>
                      <a:off x="1516351" y="3655851"/>
                      <a:ext cx="139989" cy="18608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9210" h="38848" fill="none" extrusionOk="0">
                          <a:moveTo>
                            <a:pt x="29209" y="1"/>
                          </a:moveTo>
                          <a:lnTo>
                            <a:pt x="17922" y="1"/>
                          </a:lnTo>
                          <a:cubicBezTo>
                            <a:pt x="14829" y="1"/>
                            <a:pt x="14209" y="3466"/>
                            <a:pt x="14209" y="3466"/>
                          </a:cubicBezTo>
                          <a:lnTo>
                            <a:pt x="14209" y="26448"/>
                          </a:lnTo>
                          <a:lnTo>
                            <a:pt x="0" y="26448"/>
                          </a:lnTo>
                          <a:lnTo>
                            <a:pt x="0" y="38848"/>
                          </a:lnTo>
                        </a:path>
                      </a:pathLst>
                    </a:custGeom>
                    <a:noFill/>
                    <a:ln w="9525" cap="rnd" cmpd="sng">
                      <a:solidFill>
                        <a:srgbClr val="CFD9E0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5" name="Google Shape;4999;p58"/>
                    <p:cNvSpPr/>
                    <p:nvPr/>
                  </p:nvSpPr>
                  <p:spPr>
                    <a:xfrm>
                      <a:off x="1501054" y="3829092"/>
                      <a:ext cx="26646" cy="2562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560" h="5350" extrusionOk="0">
                          <a:moveTo>
                            <a:pt x="2886" y="0"/>
                          </a:moveTo>
                          <a:cubicBezTo>
                            <a:pt x="1806" y="0"/>
                            <a:pt x="828" y="653"/>
                            <a:pt x="416" y="1653"/>
                          </a:cubicBezTo>
                          <a:cubicBezTo>
                            <a:pt x="0" y="2652"/>
                            <a:pt x="230" y="3801"/>
                            <a:pt x="996" y="4567"/>
                          </a:cubicBezTo>
                          <a:cubicBezTo>
                            <a:pt x="1507" y="5078"/>
                            <a:pt x="2192" y="5350"/>
                            <a:pt x="2890" y="5350"/>
                          </a:cubicBezTo>
                          <a:cubicBezTo>
                            <a:pt x="3234" y="5350"/>
                            <a:pt x="3581" y="5283"/>
                            <a:pt x="3911" y="5147"/>
                          </a:cubicBezTo>
                          <a:cubicBezTo>
                            <a:pt x="4910" y="4731"/>
                            <a:pt x="5560" y="3757"/>
                            <a:pt x="5560" y="2678"/>
                          </a:cubicBezTo>
                          <a:cubicBezTo>
                            <a:pt x="5560" y="1200"/>
                            <a:pt x="4363" y="0"/>
                            <a:pt x="2886" y="0"/>
                          </a:cubicBezTo>
                          <a:close/>
                        </a:path>
                      </a:pathLst>
                    </a:custGeom>
                    <a:solidFill>
                      <a:srgbClr val="CFD9E0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</p:grpSp>
          <p:grpSp>
            <p:nvGrpSpPr>
              <p:cNvPr id="15" name="Google Shape;5000;p58"/>
              <p:cNvGrpSpPr/>
              <p:nvPr/>
            </p:nvGrpSpPr>
            <p:grpSpPr>
              <a:xfrm>
                <a:off x="724986" y="3800594"/>
                <a:ext cx="532950" cy="302090"/>
                <a:chOff x="724986" y="3800594"/>
                <a:chExt cx="532950" cy="302090"/>
              </a:xfrm>
            </p:grpSpPr>
            <p:grpSp>
              <p:nvGrpSpPr>
                <p:cNvPr id="16" name="Google Shape;5001;p58"/>
                <p:cNvGrpSpPr/>
                <p:nvPr/>
              </p:nvGrpSpPr>
              <p:grpSpPr>
                <a:xfrm>
                  <a:off x="724986" y="4044367"/>
                  <a:ext cx="181314" cy="25626"/>
                  <a:chOff x="724986" y="4044367"/>
                  <a:chExt cx="181314" cy="25626"/>
                </a:xfrm>
              </p:grpSpPr>
              <p:sp>
                <p:nvSpPr>
                  <p:cNvPr id="28" name="Google Shape;5002;p58"/>
                  <p:cNvSpPr/>
                  <p:nvPr/>
                </p:nvSpPr>
                <p:spPr>
                  <a:xfrm>
                    <a:off x="746695" y="4059966"/>
                    <a:ext cx="159605" cy="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303" h="1" fill="none" extrusionOk="0">
                        <a:moveTo>
                          <a:pt x="1" y="1"/>
                        </a:moveTo>
                        <a:lnTo>
                          <a:pt x="33303" y="1"/>
                        </a:lnTo>
                      </a:path>
                    </a:pathLst>
                  </a:custGeom>
                  <a:noFill/>
                  <a:ln w="9525" cap="rnd" cmpd="sng">
                    <a:solidFill>
                      <a:srgbClr val="CFD9E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" name="Google Shape;5003;p58"/>
                  <p:cNvSpPr/>
                  <p:nvPr/>
                </p:nvSpPr>
                <p:spPr>
                  <a:xfrm>
                    <a:off x="724986" y="4044367"/>
                    <a:ext cx="26646" cy="2562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60" h="5350" extrusionOk="0">
                        <a:moveTo>
                          <a:pt x="2674" y="0"/>
                        </a:moveTo>
                        <a:cubicBezTo>
                          <a:pt x="1197" y="0"/>
                          <a:pt x="0" y="1197"/>
                          <a:pt x="0" y="2674"/>
                        </a:cubicBezTo>
                        <a:cubicBezTo>
                          <a:pt x="0" y="3758"/>
                          <a:pt x="653" y="4732"/>
                          <a:pt x="1653" y="5147"/>
                        </a:cubicBezTo>
                        <a:cubicBezTo>
                          <a:pt x="1983" y="5284"/>
                          <a:pt x="2329" y="5350"/>
                          <a:pt x="2673" y="5350"/>
                        </a:cubicBezTo>
                        <a:cubicBezTo>
                          <a:pt x="3369" y="5350"/>
                          <a:pt x="4054" y="5078"/>
                          <a:pt x="4567" y="4567"/>
                        </a:cubicBezTo>
                        <a:cubicBezTo>
                          <a:pt x="5330" y="3801"/>
                          <a:pt x="5559" y="2649"/>
                          <a:pt x="5147" y="1653"/>
                        </a:cubicBezTo>
                        <a:cubicBezTo>
                          <a:pt x="4731" y="653"/>
                          <a:pt x="3757" y="0"/>
                          <a:pt x="2674" y="0"/>
                        </a:cubicBezTo>
                        <a:close/>
                      </a:path>
                    </a:pathLst>
                  </a:custGeom>
                  <a:solidFill>
                    <a:srgbClr val="667E9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7" name="Google Shape;5004;p58"/>
                <p:cNvGrpSpPr/>
                <p:nvPr/>
              </p:nvGrpSpPr>
              <p:grpSpPr>
                <a:xfrm>
                  <a:off x="906290" y="3800594"/>
                  <a:ext cx="351646" cy="302090"/>
                  <a:chOff x="906290" y="3800594"/>
                  <a:chExt cx="351646" cy="302090"/>
                </a:xfrm>
              </p:grpSpPr>
              <p:grpSp>
                <p:nvGrpSpPr>
                  <p:cNvPr id="21" name="Google Shape;5005;p58"/>
                  <p:cNvGrpSpPr/>
                  <p:nvPr/>
                </p:nvGrpSpPr>
                <p:grpSpPr>
                  <a:xfrm>
                    <a:off x="1084172" y="3842857"/>
                    <a:ext cx="173764" cy="217131"/>
                    <a:chOff x="1084172" y="3842857"/>
                    <a:chExt cx="173764" cy="217131"/>
                  </a:xfrm>
                </p:grpSpPr>
                <p:grpSp>
                  <p:nvGrpSpPr>
                    <p:cNvPr id="24" name="Google Shape;5006;p58"/>
                    <p:cNvGrpSpPr/>
                    <p:nvPr/>
                  </p:nvGrpSpPr>
                  <p:grpSpPr>
                    <a:xfrm>
                      <a:off x="1156862" y="3936509"/>
                      <a:ext cx="101073" cy="25622"/>
                      <a:chOff x="1156862" y="3936509"/>
                      <a:chExt cx="101073" cy="25622"/>
                    </a:xfrm>
                  </p:grpSpPr>
                  <p:sp>
                    <p:nvSpPr>
                      <p:cNvPr id="26" name="Google Shape;5007;p58"/>
                      <p:cNvSpPr/>
                      <p:nvPr/>
                    </p:nvSpPr>
                    <p:spPr>
                      <a:xfrm>
                        <a:off x="1156862" y="3936509"/>
                        <a:ext cx="26651" cy="25622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561" h="5349" extrusionOk="0">
                            <a:moveTo>
                              <a:pt x="2886" y="1"/>
                            </a:moveTo>
                            <a:cubicBezTo>
                              <a:pt x="1803" y="1"/>
                              <a:pt x="829" y="650"/>
                              <a:pt x="413" y="1649"/>
                            </a:cubicBezTo>
                            <a:cubicBezTo>
                              <a:pt x="1" y="2649"/>
                              <a:pt x="227" y="3798"/>
                              <a:pt x="993" y="4564"/>
                            </a:cubicBezTo>
                            <a:cubicBezTo>
                              <a:pt x="1505" y="5076"/>
                              <a:pt x="2189" y="5349"/>
                              <a:pt x="2884" y="5349"/>
                            </a:cubicBezTo>
                            <a:cubicBezTo>
                              <a:pt x="3229" y="5349"/>
                              <a:pt x="3576" y="5282"/>
                              <a:pt x="3908" y="5144"/>
                            </a:cubicBezTo>
                            <a:cubicBezTo>
                              <a:pt x="4907" y="4732"/>
                              <a:pt x="5560" y="3758"/>
                              <a:pt x="5560" y="2674"/>
                            </a:cubicBezTo>
                            <a:cubicBezTo>
                              <a:pt x="5560" y="1197"/>
                              <a:pt x="4364" y="1"/>
                              <a:pt x="2886" y="1"/>
                            </a:cubicBezTo>
                            <a:close/>
                          </a:path>
                        </a:pathLst>
                      </a:custGeom>
                      <a:solidFill>
                        <a:srgbClr val="CFD9E0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7" name="Google Shape;5008;p58"/>
                      <p:cNvSpPr/>
                      <p:nvPr/>
                    </p:nvSpPr>
                    <p:spPr>
                      <a:xfrm>
                        <a:off x="1173592" y="3951414"/>
                        <a:ext cx="84343" cy="5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7599" h="1" fill="none" extrusionOk="0">
                            <a:moveTo>
                              <a:pt x="17598" y="0"/>
                            </a:moveTo>
                            <a:lnTo>
                              <a:pt x="1" y="0"/>
                            </a:lnTo>
                          </a:path>
                        </a:pathLst>
                      </a:custGeom>
                      <a:noFill/>
                      <a:ln w="9525" cap="rnd" cmpd="sng">
                        <a:solidFill>
                          <a:srgbClr val="CFD9E0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sp>
                  <p:nvSpPr>
                    <p:cNvPr id="25" name="Google Shape;5009;p58"/>
                    <p:cNvSpPr/>
                    <p:nvPr/>
                  </p:nvSpPr>
                  <p:spPr>
                    <a:xfrm>
                      <a:off x="1084172" y="3842857"/>
                      <a:ext cx="86476" cy="21713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8044" h="45330" fill="none" extrusionOk="0">
                          <a:moveTo>
                            <a:pt x="0" y="45330"/>
                          </a:moveTo>
                          <a:lnTo>
                            <a:pt x="12418" y="45330"/>
                          </a:lnTo>
                          <a:cubicBezTo>
                            <a:pt x="15150" y="45330"/>
                            <a:pt x="18043" y="42619"/>
                            <a:pt x="18043" y="35634"/>
                          </a:cubicBezTo>
                          <a:lnTo>
                            <a:pt x="18043" y="9697"/>
                          </a:lnTo>
                          <a:cubicBezTo>
                            <a:pt x="18043" y="2711"/>
                            <a:pt x="15150" y="1"/>
                            <a:pt x="12418" y="1"/>
                          </a:cubicBezTo>
                          <a:lnTo>
                            <a:pt x="1715" y="1"/>
                          </a:lnTo>
                        </a:path>
                      </a:pathLst>
                    </a:custGeom>
                    <a:noFill/>
                    <a:ln w="9525" cap="rnd" cmpd="sng">
                      <a:solidFill>
                        <a:srgbClr val="CFD9E0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sp>
                <p:nvSpPr>
                  <p:cNvPr id="22" name="Google Shape;5010;p58"/>
                  <p:cNvSpPr/>
                  <p:nvPr/>
                </p:nvSpPr>
                <p:spPr>
                  <a:xfrm>
                    <a:off x="906290" y="3999967"/>
                    <a:ext cx="177893" cy="102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119" h="21444" extrusionOk="0">
                        <a:moveTo>
                          <a:pt x="4947" y="1"/>
                        </a:moveTo>
                        <a:cubicBezTo>
                          <a:pt x="2215" y="1"/>
                          <a:pt x="1" y="2678"/>
                          <a:pt x="1" y="5983"/>
                        </a:cubicBezTo>
                        <a:lnTo>
                          <a:pt x="1" y="15461"/>
                        </a:lnTo>
                        <a:cubicBezTo>
                          <a:pt x="1" y="18766"/>
                          <a:pt x="2215" y="21443"/>
                          <a:pt x="4947" y="21443"/>
                        </a:cubicBezTo>
                        <a:lnTo>
                          <a:pt x="32168" y="21443"/>
                        </a:lnTo>
                        <a:cubicBezTo>
                          <a:pt x="34901" y="21443"/>
                          <a:pt x="37118" y="18766"/>
                          <a:pt x="37118" y="15461"/>
                        </a:cubicBezTo>
                        <a:lnTo>
                          <a:pt x="37118" y="5983"/>
                        </a:lnTo>
                        <a:cubicBezTo>
                          <a:pt x="37118" y="2678"/>
                          <a:pt x="34901" y="1"/>
                          <a:pt x="32168" y="1"/>
                        </a:cubicBezTo>
                        <a:close/>
                      </a:path>
                    </a:pathLst>
                  </a:custGeom>
                  <a:solidFill>
                    <a:srgbClr val="667E92"/>
                  </a:solidFill>
                  <a:ln w="9525" cap="flat" cmpd="sng">
                    <a:solidFill>
                      <a:srgbClr val="CFD9E0"/>
                    </a:solidFill>
                    <a:prstDash val="solid"/>
                    <a:miter lim="364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" name="Google Shape;5011;p58"/>
                  <p:cNvSpPr/>
                  <p:nvPr/>
                </p:nvSpPr>
                <p:spPr>
                  <a:xfrm>
                    <a:off x="914509" y="3800594"/>
                    <a:ext cx="177888" cy="1027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118" h="21447" extrusionOk="0">
                        <a:moveTo>
                          <a:pt x="4951" y="0"/>
                        </a:moveTo>
                        <a:cubicBezTo>
                          <a:pt x="2218" y="0"/>
                          <a:pt x="0" y="2678"/>
                          <a:pt x="0" y="5983"/>
                        </a:cubicBezTo>
                        <a:lnTo>
                          <a:pt x="0" y="15460"/>
                        </a:lnTo>
                        <a:cubicBezTo>
                          <a:pt x="0" y="18765"/>
                          <a:pt x="2215" y="21446"/>
                          <a:pt x="4951" y="21446"/>
                        </a:cubicBezTo>
                        <a:lnTo>
                          <a:pt x="32168" y="21446"/>
                        </a:lnTo>
                        <a:cubicBezTo>
                          <a:pt x="34900" y="21446"/>
                          <a:pt x="37118" y="18765"/>
                          <a:pt x="37118" y="15460"/>
                        </a:cubicBezTo>
                        <a:lnTo>
                          <a:pt x="37118" y="5983"/>
                        </a:lnTo>
                        <a:cubicBezTo>
                          <a:pt x="37118" y="2678"/>
                          <a:pt x="34900" y="0"/>
                          <a:pt x="32168" y="0"/>
                        </a:cubicBezTo>
                        <a:close/>
                      </a:path>
                    </a:pathLst>
                  </a:custGeom>
                  <a:solidFill>
                    <a:srgbClr val="E6EBEF"/>
                  </a:solidFill>
                  <a:ln w="9525" cap="flat" cmpd="sng">
                    <a:solidFill>
                      <a:srgbClr val="CFD9E0"/>
                    </a:solidFill>
                    <a:prstDash val="solid"/>
                    <a:miter lim="364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8" name="Google Shape;5012;p58"/>
                <p:cNvGrpSpPr/>
                <p:nvPr/>
              </p:nvGrpSpPr>
              <p:grpSpPr>
                <a:xfrm>
                  <a:off x="724986" y="3830189"/>
                  <a:ext cx="189533" cy="25626"/>
                  <a:chOff x="724986" y="3830189"/>
                  <a:chExt cx="189533" cy="25626"/>
                </a:xfrm>
              </p:grpSpPr>
              <p:sp>
                <p:nvSpPr>
                  <p:cNvPr id="19" name="Google Shape;5013;p58"/>
                  <p:cNvSpPr/>
                  <p:nvPr/>
                </p:nvSpPr>
                <p:spPr>
                  <a:xfrm>
                    <a:off x="724986" y="3830189"/>
                    <a:ext cx="26646" cy="2562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60" h="5350" extrusionOk="0">
                        <a:moveTo>
                          <a:pt x="2674" y="1"/>
                        </a:moveTo>
                        <a:cubicBezTo>
                          <a:pt x="1197" y="1"/>
                          <a:pt x="0" y="1197"/>
                          <a:pt x="0" y="2675"/>
                        </a:cubicBezTo>
                        <a:cubicBezTo>
                          <a:pt x="0" y="3758"/>
                          <a:pt x="653" y="4732"/>
                          <a:pt x="1653" y="5144"/>
                        </a:cubicBezTo>
                        <a:cubicBezTo>
                          <a:pt x="1984" y="5282"/>
                          <a:pt x="2331" y="5349"/>
                          <a:pt x="2676" y="5349"/>
                        </a:cubicBezTo>
                        <a:cubicBezTo>
                          <a:pt x="3371" y="5349"/>
                          <a:pt x="4055" y="5077"/>
                          <a:pt x="4567" y="4564"/>
                        </a:cubicBezTo>
                        <a:cubicBezTo>
                          <a:pt x="5330" y="3802"/>
                          <a:pt x="5559" y="2649"/>
                          <a:pt x="5147" y="1650"/>
                        </a:cubicBezTo>
                        <a:cubicBezTo>
                          <a:pt x="4731" y="650"/>
                          <a:pt x="3757" y="1"/>
                          <a:pt x="2674" y="1"/>
                        </a:cubicBezTo>
                        <a:close/>
                      </a:path>
                    </a:pathLst>
                  </a:custGeom>
                  <a:solidFill>
                    <a:srgbClr val="E6EBE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" name="Google Shape;5014;p58"/>
                  <p:cNvSpPr/>
                  <p:nvPr/>
                </p:nvSpPr>
                <p:spPr>
                  <a:xfrm>
                    <a:off x="746695" y="3842838"/>
                    <a:ext cx="167824" cy="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018" h="1" fill="none" extrusionOk="0">
                        <a:moveTo>
                          <a:pt x="35017" y="1"/>
                        </a:moveTo>
                        <a:lnTo>
                          <a:pt x="1" y="1"/>
                        </a:lnTo>
                      </a:path>
                    </a:pathLst>
                  </a:custGeom>
                  <a:noFill/>
                  <a:ln w="9525" cap="rnd" cmpd="sng">
                    <a:solidFill>
                      <a:srgbClr val="CFD9E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</p:grpSp>
      <p:pic>
        <p:nvPicPr>
          <p:cNvPr id="93" name="Picture 92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96" t="12679" r="3044" b="9723"/>
          <a:stretch/>
        </p:blipFill>
        <p:spPr>
          <a:xfrm>
            <a:off x="5476493" y="2878206"/>
            <a:ext cx="1404425" cy="912152"/>
          </a:xfrm>
          <a:prstGeom prst="rect">
            <a:avLst/>
          </a:prstGeom>
        </p:spPr>
      </p:pic>
      <p:pic>
        <p:nvPicPr>
          <p:cNvPr id="94" name="Picture 93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74" t="26557" r="27180" b="18703"/>
          <a:stretch/>
        </p:blipFill>
        <p:spPr>
          <a:xfrm>
            <a:off x="352423" y="864487"/>
            <a:ext cx="1151553" cy="1026195"/>
          </a:xfrm>
          <a:prstGeom prst="rect">
            <a:avLst/>
          </a:prstGeom>
        </p:spPr>
      </p:pic>
      <p:pic>
        <p:nvPicPr>
          <p:cNvPr id="95" name="Picture 94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46" t="15926" r="9365" b="10141"/>
          <a:stretch/>
        </p:blipFill>
        <p:spPr>
          <a:xfrm>
            <a:off x="198269" y="2225344"/>
            <a:ext cx="1463449" cy="833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854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defTabSz="1219170">
              <a:defRPr/>
            </a:pPr>
            <a:fld id="{3D963CA9-8595-411C-9BE4-CE237CF2D03B}" type="slidenum">
              <a:rPr lang="ja-JP" altLang="en-US" sz="1600" kern="0">
                <a:solidFill>
                  <a:prstClr val="black">
                    <a:tint val="75000"/>
                  </a:prstClr>
                </a:solidFill>
                <a:latin typeface="Arial"/>
                <a:cs typeface="Arial"/>
                <a:sym typeface="Arial"/>
              </a:rPr>
              <a:pPr algn="r" defTabSz="1219170">
                <a:defRPr/>
              </a:pPr>
              <a:t>2</a:t>
            </a:fld>
            <a:endParaRPr lang="ja-JP" altLang="en-US" sz="1600" kern="0" dirty="0">
              <a:solidFill>
                <a:prstClr val="black">
                  <a:tint val="75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89505" y="6356364"/>
            <a:ext cx="4689225" cy="365125"/>
          </a:xfrm>
        </p:spPr>
        <p:txBody>
          <a:bodyPr/>
          <a:lstStyle/>
          <a:p>
            <a:pPr defTabSz="1219170"/>
            <a:r>
              <a:rPr lang="en-US" sz="1600" kern="0" dirty="0">
                <a:latin typeface="Times New Roman" pitchFamily="18" charset="0"/>
                <a:cs typeface="Times New Roman" pitchFamily="18" charset="0"/>
              </a:rPr>
              <a:t>Manufacturing Improvement Yokoten Center</a:t>
            </a:r>
          </a:p>
        </p:txBody>
      </p:sp>
      <p:sp>
        <p:nvSpPr>
          <p:cNvPr id="8" name="Google Shape;230;p27"/>
          <p:cNvSpPr txBox="1">
            <a:spLocks noGrp="1"/>
          </p:cNvSpPr>
          <p:nvPr>
            <p:ph type="title"/>
          </p:nvPr>
        </p:nvSpPr>
        <p:spPr>
          <a:xfrm>
            <a:off x="451744" y="64199"/>
            <a:ext cx="7704000" cy="6419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latin typeface="Arial Black" panose="020B0A04020102020204" pitchFamily="34" charset="0"/>
                <a:cs typeface="Poppins Black" panose="020B0604020202020204" charset="0"/>
              </a:rPr>
              <a:t>Contents Of </a:t>
            </a:r>
            <a:r>
              <a:rPr lang="en" sz="3200" dirty="0" smtClean="0">
                <a:latin typeface="Arial Black" panose="020B0A04020102020204" pitchFamily="34" charset="0"/>
                <a:cs typeface="Poppins Black" panose="020B0604020202020204" charset="0"/>
              </a:rPr>
              <a:t>PResentation</a:t>
            </a:r>
            <a:endParaRPr sz="3200" dirty="0">
              <a:latin typeface="Arial Black" panose="020B0A04020102020204" pitchFamily="34" charset="0"/>
              <a:cs typeface="Poppins Black" panose="020B0604020202020204" charset="0"/>
            </a:endParaRPr>
          </a:p>
        </p:txBody>
      </p:sp>
      <p:sp>
        <p:nvSpPr>
          <p:cNvPr id="19" name="Cercle">
            <a:extLst>
              <a:ext uri="{FF2B5EF4-FFF2-40B4-BE49-F238E27FC236}">
                <a16:creationId xmlns:a16="http://schemas.microsoft.com/office/drawing/2014/main" id="{3BA7969F-F528-48AD-8B7A-E4B4F2E7E3B0}"/>
              </a:ext>
            </a:extLst>
          </p:cNvPr>
          <p:cNvSpPr/>
          <p:nvPr/>
        </p:nvSpPr>
        <p:spPr>
          <a:xfrm>
            <a:off x="5034238" y="2851040"/>
            <a:ext cx="1703242" cy="1703242"/>
          </a:xfrm>
          <a:prstGeom prst="ellipse">
            <a:avLst/>
          </a:prstGeom>
          <a:solidFill>
            <a:srgbClr val="013D4D">
              <a:alpha val="18000"/>
            </a:srgbClr>
          </a:solidFill>
          <a:ln w="25400" cap="flat">
            <a:noFill/>
            <a:prstDash val="solid"/>
            <a:miter lim="400000"/>
          </a:ln>
          <a:effectLst/>
          <a:sp3d/>
        </p:spPr>
        <p:txBody>
          <a:bodyPr rot="0" spcFirstLastPara="1" vertOverflow="overflow" horzOverflow="overflow" vert="horz" wrap="square" lIns="28575" tIns="28575" rIns="28575" bIns="28575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25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20" name="Freeform: Shape 11">
            <a:extLst>
              <a:ext uri="{FF2B5EF4-FFF2-40B4-BE49-F238E27FC236}">
                <a16:creationId xmlns:a16="http://schemas.microsoft.com/office/drawing/2014/main" id="{83777908-37EC-4FA2-9B8B-14BE31994436}"/>
              </a:ext>
            </a:extLst>
          </p:cNvPr>
          <p:cNvSpPr/>
          <p:nvPr/>
        </p:nvSpPr>
        <p:spPr>
          <a:xfrm>
            <a:off x="5226266" y="2637643"/>
            <a:ext cx="2495558" cy="713319"/>
          </a:xfrm>
          <a:custGeom>
            <a:avLst/>
            <a:gdLst>
              <a:gd name="connsiteX0" fmla="*/ 2976104 w 2976104"/>
              <a:gd name="connsiteY0" fmla="*/ 0 h 850676"/>
              <a:gd name="connsiteX1" fmla="*/ 2976104 w 2976104"/>
              <a:gd name="connsiteY1" fmla="*/ 142874 h 850676"/>
              <a:gd name="connsiteX2" fmla="*/ 2748074 w 2976104"/>
              <a:gd name="connsiteY2" fmla="*/ 370916 h 850676"/>
              <a:gd name="connsiteX3" fmla="*/ 1249964 w 2976104"/>
              <a:gd name="connsiteY3" fmla="*/ 370916 h 850676"/>
              <a:gd name="connsiteX4" fmla="*/ 1248732 w 2976104"/>
              <a:gd name="connsiteY4" fmla="*/ 370934 h 850676"/>
              <a:gd name="connsiteX5" fmla="*/ 1018111 w 2976104"/>
              <a:gd name="connsiteY5" fmla="*/ 374062 h 850676"/>
              <a:gd name="connsiteX6" fmla="*/ 894102 w 2976104"/>
              <a:gd name="connsiteY6" fmla="*/ 377294 h 850676"/>
              <a:gd name="connsiteX7" fmla="*/ 893829 w 2976104"/>
              <a:gd name="connsiteY7" fmla="*/ 377300 h 850676"/>
              <a:gd name="connsiteX8" fmla="*/ 835569 w 2976104"/>
              <a:gd name="connsiteY8" fmla="*/ 381031 h 850676"/>
              <a:gd name="connsiteX9" fmla="*/ 786604 w 2976104"/>
              <a:gd name="connsiteY9" fmla="*/ 378558 h 850676"/>
              <a:gd name="connsiteX10" fmla="*/ 2668 w 2976104"/>
              <a:gd name="connsiteY10" fmla="*/ 845137 h 850676"/>
              <a:gd name="connsiteX11" fmla="*/ 0 w 2976104"/>
              <a:gd name="connsiteY11" fmla="*/ 850676 h 850676"/>
              <a:gd name="connsiteX12" fmla="*/ 0 w 2976104"/>
              <a:gd name="connsiteY12" fmla="*/ 845780 h 850676"/>
              <a:gd name="connsiteX13" fmla="*/ 0 w 2976104"/>
              <a:gd name="connsiteY13" fmla="*/ 627968 h 850676"/>
              <a:gd name="connsiteX14" fmla="*/ 2910 w 2976104"/>
              <a:gd name="connsiteY14" fmla="*/ 624076 h 850676"/>
              <a:gd name="connsiteX15" fmla="*/ 346296 w 2976104"/>
              <a:gd name="connsiteY15" fmla="*/ 354638 h 850676"/>
              <a:gd name="connsiteX16" fmla="*/ 391043 w 2976104"/>
              <a:gd name="connsiteY16" fmla="*/ 336042 h 850676"/>
              <a:gd name="connsiteX17" fmla="*/ 414402 w 2976104"/>
              <a:gd name="connsiteY17" fmla="*/ 323160 h 850676"/>
              <a:gd name="connsiteX18" fmla="*/ 1249964 w 2976104"/>
              <a:gd name="connsiteY18" fmla="*/ 228042 h 850676"/>
              <a:gd name="connsiteX19" fmla="*/ 2748074 w 2976104"/>
              <a:gd name="connsiteY19" fmla="*/ 228042 h 850676"/>
              <a:gd name="connsiteX20" fmla="*/ 2976104 w 2976104"/>
              <a:gd name="connsiteY20" fmla="*/ 0 h 850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976104" h="850676">
                <a:moveTo>
                  <a:pt x="2976104" y="0"/>
                </a:moveTo>
                <a:lnTo>
                  <a:pt x="2976104" y="142874"/>
                </a:lnTo>
                <a:cubicBezTo>
                  <a:pt x="2976104" y="269870"/>
                  <a:pt x="2875109" y="370916"/>
                  <a:pt x="2748074" y="370916"/>
                </a:cubicBezTo>
                <a:cubicBezTo>
                  <a:pt x="2748074" y="370916"/>
                  <a:pt x="1625146" y="356519"/>
                  <a:pt x="1249964" y="370916"/>
                </a:cubicBezTo>
                <a:lnTo>
                  <a:pt x="1248732" y="370934"/>
                </a:lnTo>
                <a:lnTo>
                  <a:pt x="1018111" y="374062"/>
                </a:lnTo>
                <a:lnTo>
                  <a:pt x="894102" y="377294"/>
                </a:lnTo>
                <a:lnTo>
                  <a:pt x="893829" y="377300"/>
                </a:lnTo>
                <a:lnTo>
                  <a:pt x="835569" y="381031"/>
                </a:lnTo>
                <a:lnTo>
                  <a:pt x="786604" y="378558"/>
                </a:lnTo>
                <a:cubicBezTo>
                  <a:pt x="448090" y="378558"/>
                  <a:pt x="153641" y="567222"/>
                  <a:pt x="2668" y="845137"/>
                </a:cubicBezTo>
                <a:lnTo>
                  <a:pt x="0" y="850676"/>
                </a:lnTo>
                <a:lnTo>
                  <a:pt x="0" y="845780"/>
                </a:lnTo>
                <a:lnTo>
                  <a:pt x="0" y="627968"/>
                </a:lnTo>
                <a:lnTo>
                  <a:pt x="2910" y="624076"/>
                </a:lnTo>
                <a:cubicBezTo>
                  <a:pt x="96049" y="511218"/>
                  <a:pt x="213096" y="418821"/>
                  <a:pt x="346296" y="354638"/>
                </a:cubicBezTo>
                <a:lnTo>
                  <a:pt x="391043" y="336042"/>
                </a:lnTo>
                <a:lnTo>
                  <a:pt x="414402" y="323160"/>
                </a:lnTo>
                <a:cubicBezTo>
                  <a:pt x="661346" y="214482"/>
                  <a:pt x="999803" y="235584"/>
                  <a:pt x="1249964" y="228042"/>
                </a:cubicBezTo>
                <a:cubicBezTo>
                  <a:pt x="1625146" y="213645"/>
                  <a:pt x="2748074" y="228042"/>
                  <a:pt x="2748074" y="228042"/>
                </a:cubicBezTo>
                <a:cubicBezTo>
                  <a:pt x="2875109" y="228042"/>
                  <a:pt x="2976104" y="126996"/>
                  <a:pt x="2976104" y="0"/>
                </a:cubicBezTo>
                <a:close/>
              </a:path>
            </a:pathLst>
          </a:custGeom>
          <a:solidFill>
            <a:srgbClr val="013D4D">
              <a:alpha val="18000"/>
            </a:srgbClr>
          </a:solidFill>
          <a:ln w="25400" cap="flat">
            <a:noFill/>
            <a:prstDash val="solid"/>
            <a:miter lim="400000"/>
          </a:ln>
          <a:effectLst/>
          <a:sp3d/>
        </p:spPr>
        <p:txBody>
          <a:bodyPr rot="0" spcFirstLastPara="1" vertOverflow="overflow" horzOverflow="overflow" vert="horz" wrap="square" lIns="28575" tIns="28575" rIns="28575" bIns="28575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25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21" name="Freeform: Shape 12">
            <a:extLst>
              <a:ext uri="{FF2B5EF4-FFF2-40B4-BE49-F238E27FC236}">
                <a16:creationId xmlns:a16="http://schemas.microsoft.com/office/drawing/2014/main" id="{ACB0C082-EF45-486A-8BD5-21FFDCC45AC3}"/>
              </a:ext>
            </a:extLst>
          </p:cNvPr>
          <p:cNvSpPr/>
          <p:nvPr/>
        </p:nvSpPr>
        <p:spPr>
          <a:xfrm>
            <a:off x="6237559" y="3043068"/>
            <a:ext cx="713319" cy="2495558"/>
          </a:xfrm>
          <a:custGeom>
            <a:avLst/>
            <a:gdLst>
              <a:gd name="connsiteX0" fmla="*/ 0 w 850676"/>
              <a:gd name="connsiteY0" fmla="*/ 0 h 2976104"/>
              <a:gd name="connsiteX1" fmla="*/ 4896 w 850676"/>
              <a:gd name="connsiteY1" fmla="*/ 0 h 2976104"/>
              <a:gd name="connsiteX2" fmla="*/ 222707 w 850676"/>
              <a:gd name="connsiteY2" fmla="*/ 0 h 2976104"/>
              <a:gd name="connsiteX3" fmla="*/ 226598 w 850676"/>
              <a:gd name="connsiteY3" fmla="*/ 2910 h 2976104"/>
              <a:gd name="connsiteX4" fmla="*/ 496036 w 850676"/>
              <a:gd name="connsiteY4" fmla="*/ 346296 h 2976104"/>
              <a:gd name="connsiteX5" fmla="*/ 514624 w 850676"/>
              <a:gd name="connsiteY5" fmla="*/ 391022 h 2976104"/>
              <a:gd name="connsiteX6" fmla="*/ 527517 w 850676"/>
              <a:gd name="connsiteY6" fmla="*/ 414402 h 2976104"/>
              <a:gd name="connsiteX7" fmla="*/ 622635 w 850676"/>
              <a:gd name="connsiteY7" fmla="*/ 1249964 h 2976104"/>
              <a:gd name="connsiteX8" fmla="*/ 622635 w 850676"/>
              <a:gd name="connsiteY8" fmla="*/ 2748074 h 2976104"/>
              <a:gd name="connsiteX9" fmla="*/ 850676 w 850676"/>
              <a:gd name="connsiteY9" fmla="*/ 2976104 h 2976104"/>
              <a:gd name="connsiteX10" fmla="*/ 707801 w 850676"/>
              <a:gd name="connsiteY10" fmla="*/ 2976104 h 2976104"/>
              <a:gd name="connsiteX11" fmla="*/ 479760 w 850676"/>
              <a:gd name="connsiteY11" fmla="*/ 2748074 h 2976104"/>
              <a:gd name="connsiteX12" fmla="*/ 479882 w 850676"/>
              <a:gd name="connsiteY12" fmla="*/ 2738305 h 2976104"/>
              <a:gd name="connsiteX13" fmla="*/ 479896 w 850676"/>
              <a:gd name="connsiteY13" fmla="*/ 2737196 h 2976104"/>
              <a:gd name="connsiteX14" fmla="*/ 479918 w 850676"/>
              <a:gd name="connsiteY14" fmla="*/ 2735372 h 2976104"/>
              <a:gd name="connsiteX15" fmla="*/ 479992 w 850676"/>
              <a:gd name="connsiteY15" fmla="*/ 2729179 h 2976104"/>
              <a:gd name="connsiteX16" fmla="*/ 480220 w 850676"/>
              <a:gd name="connsiteY16" fmla="*/ 2710222 h 2976104"/>
              <a:gd name="connsiteX17" fmla="*/ 480282 w 850676"/>
              <a:gd name="connsiteY17" fmla="*/ 2704885 h 2976104"/>
              <a:gd name="connsiteX18" fmla="*/ 480351 w 850676"/>
              <a:gd name="connsiteY18" fmla="*/ 2699091 h 2976104"/>
              <a:gd name="connsiteX19" fmla="*/ 480479 w 850676"/>
              <a:gd name="connsiteY19" fmla="*/ 2687721 h 2976104"/>
              <a:gd name="connsiteX20" fmla="*/ 480732 w 850676"/>
              <a:gd name="connsiteY20" fmla="*/ 2665659 h 2976104"/>
              <a:gd name="connsiteX21" fmla="*/ 480864 w 850676"/>
              <a:gd name="connsiteY21" fmla="*/ 2653557 h 2976104"/>
              <a:gd name="connsiteX22" fmla="*/ 480994 w 850676"/>
              <a:gd name="connsiteY22" fmla="*/ 2641972 h 2976104"/>
              <a:gd name="connsiteX23" fmla="*/ 481137 w 850676"/>
              <a:gd name="connsiteY23" fmla="*/ 2628389 h 2976104"/>
              <a:gd name="connsiteX24" fmla="*/ 481375 w 850676"/>
              <a:gd name="connsiteY24" fmla="*/ 2606454 h 2976104"/>
              <a:gd name="connsiteX25" fmla="*/ 481591 w 850676"/>
              <a:gd name="connsiteY25" fmla="*/ 2585172 h 2976104"/>
              <a:gd name="connsiteX26" fmla="*/ 481785 w 850676"/>
              <a:gd name="connsiteY26" fmla="*/ 2566755 h 2976104"/>
              <a:gd name="connsiteX27" fmla="*/ 481912 w 850676"/>
              <a:gd name="connsiteY27" fmla="*/ 2553627 h 2976104"/>
              <a:gd name="connsiteX28" fmla="*/ 482107 w 850676"/>
              <a:gd name="connsiteY28" fmla="*/ 2534442 h 2976104"/>
              <a:gd name="connsiteX29" fmla="*/ 482419 w 850676"/>
              <a:gd name="connsiteY29" fmla="*/ 2501136 h 2976104"/>
              <a:gd name="connsiteX30" fmla="*/ 482660 w 850676"/>
              <a:gd name="connsiteY30" fmla="*/ 2476180 h 2976104"/>
              <a:gd name="connsiteX31" fmla="*/ 482750 w 850676"/>
              <a:gd name="connsiteY31" fmla="*/ 2465835 h 2976104"/>
              <a:gd name="connsiteX32" fmla="*/ 482885 w 850676"/>
              <a:gd name="connsiteY32" fmla="*/ 2451458 h 2976104"/>
              <a:gd name="connsiteX33" fmla="*/ 482995 w 850676"/>
              <a:gd name="connsiteY33" fmla="*/ 2437643 h 2976104"/>
              <a:gd name="connsiteX34" fmla="*/ 483556 w 850676"/>
              <a:gd name="connsiteY34" fmla="*/ 2372988 h 2976104"/>
              <a:gd name="connsiteX35" fmla="*/ 483848 w 850676"/>
              <a:gd name="connsiteY35" fmla="*/ 2330569 h 2976104"/>
              <a:gd name="connsiteX36" fmla="*/ 484411 w 850676"/>
              <a:gd name="connsiteY36" fmla="*/ 2259919 h 2976104"/>
              <a:gd name="connsiteX37" fmla="*/ 484765 w 850676"/>
              <a:gd name="connsiteY37" fmla="*/ 2197149 h 2976104"/>
              <a:gd name="connsiteX38" fmla="*/ 485159 w 850676"/>
              <a:gd name="connsiteY38" fmla="*/ 2139713 h 2976104"/>
              <a:gd name="connsiteX39" fmla="*/ 485294 w 850676"/>
              <a:gd name="connsiteY39" fmla="*/ 2103164 h 2976104"/>
              <a:gd name="connsiteX40" fmla="*/ 485614 w 850676"/>
              <a:gd name="connsiteY40" fmla="*/ 2046523 h 2976104"/>
              <a:gd name="connsiteX41" fmla="*/ 485830 w 850676"/>
              <a:gd name="connsiteY41" fmla="*/ 1958422 h 2976104"/>
              <a:gd name="connsiteX42" fmla="*/ 486087 w 850676"/>
              <a:gd name="connsiteY42" fmla="*/ 1888851 h 2976104"/>
              <a:gd name="connsiteX43" fmla="*/ 486061 w 850676"/>
              <a:gd name="connsiteY43" fmla="*/ 1863931 h 2976104"/>
              <a:gd name="connsiteX44" fmla="*/ 486155 w 850676"/>
              <a:gd name="connsiteY44" fmla="*/ 1825956 h 2976104"/>
              <a:gd name="connsiteX45" fmla="*/ 485903 w 850676"/>
              <a:gd name="connsiteY45" fmla="*/ 1709348 h 2976104"/>
              <a:gd name="connsiteX46" fmla="*/ 485834 w 850676"/>
              <a:gd name="connsiteY46" fmla="*/ 1642324 h 2976104"/>
              <a:gd name="connsiteX47" fmla="*/ 485719 w 850676"/>
              <a:gd name="connsiteY47" fmla="*/ 1624151 h 2976104"/>
              <a:gd name="connsiteX48" fmla="*/ 485695 w 850676"/>
              <a:gd name="connsiteY48" fmla="*/ 1612905 h 2976104"/>
              <a:gd name="connsiteX49" fmla="*/ 485551 w 850676"/>
              <a:gd name="connsiteY49" fmla="*/ 1597716 h 2976104"/>
              <a:gd name="connsiteX50" fmla="*/ 485106 w 850676"/>
              <a:gd name="connsiteY50" fmla="*/ 1527537 h 2976104"/>
              <a:gd name="connsiteX51" fmla="*/ 483896 w 850676"/>
              <a:gd name="connsiteY51" fmla="*/ 1422291 h 2976104"/>
              <a:gd name="connsiteX52" fmla="*/ 483894 w 850676"/>
              <a:gd name="connsiteY52" fmla="*/ 1422054 h 2976104"/>
              <a:gd name="connsiteX53" fmla="*/ 483892 w 850676"/>
              <a:gd name="connsiteY53" fmla="*/ 1421960 h 2976104"/>
              <a:gd name="connsiteX54" fmla="*/ 482133 w 850676"/>
              <a:gd name="connsiteY54" fmla="*/ 1328617 h 2976104"/>
              <a:gd name="connsiteX55" fmla="*/ 479760 w 850676"/>
              <a:gd name="connsiteY55" fmla="*/ 1249964 h 2976104"/>
              <a:gd name="connsiteX56" fmla="*/ 479743 w 850676"/>
              <a:gd name="connsiteY56" fmla="*/ 1248733 h 2976104"/>
              <a:gd name="connsiteX57" fmla="*/ 476614 w 850676"/>
              <a:gd name="connsiteY57" fmla="*/ 1018110 h 2976104"/>
              <a:gd name="connsiteX58" fmla="*/ 473380 w 850676"/>
              <a:gd name="connsiteY58" fmla="*/ 894037 h 2976104"/>
              <a:gd name="connsiteX59" fmla="*/ 473375 w 850676"/>
              <a:gd name="connsiteY59" fmla="*/ 893829 h 2976104"/>
              <a:gd name="connsiteX60" fmla="*/ 469645 w 850676"/>
              <a:gd name="connsiteY60" fmla="*/ 835569 h 2976104"/>
              <a:gd name="connsiteX61" fmla="*/ 472117 w 850676"/>
              <a:gd name="connsiteY61" fmla="*/ 786604 h 2976104"/>
              <a:gd name="connsiteX62" fmla="*/ 5538 w 850676"/>
              <a:gd name="connsiteY62" fmla="*/ 2668 h 2976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850676" h="2976104">
                <a:moveTo>
                  <a:pt x="0" y="0"/>
                </a:moveTo>
                <a:lnTo>
                  <a:pt x="4896" y="0"/>
                </a:lnTo>
                <a:lnTo>
                  <a:pt x="222707" y="0"/>
                </a:lnTo>
                <a:lnTo>
                  <a:pt x="226598" y="2910"/>
                </a:lnTo>
                <a:cubicBezTo>
                  <a:pt x="339457" y="96049"/>
                  <a:pt x="431854" y="213095"/>
                  <a:pt x="496036" y="346296"/>
                </a:cubicBezTo>
                <a:lnTo>
                  <a:pt x="514624" y="391022"/>
                </a:lnTo>
                <a:lnTo>
                  <a:pt x="527517" y="414402"/>
                </a:lnTo>
                <a:cubicBezTo>
                  <a:pt x="636194" y="661346"/>
                  <a:pt x="615092" y="999803"/>
                  <a:pt x="622635" y="1249964"/>
                </a:cubicBezTo>
                <a:cubicBezTo>
                  <a:pt x="637032" y="1625146"/>
                  <a:pt x="622635" y="2748074"/>
                  <a:pt x="622635" y="2748074"/>
                </a:cubicBezTo>
                <a:cubicBezTo>
                  <a:pt x="622635" y="2875109"/>
                  <a:pt x="723681" y="2976104"/>
                  <a:pt x="850676" y="2976104"/>
                </a:cubicBezTo>
                <a:lnTo>
                  <a:pt x="707801" y="2976104"/>
                </a:lnTo>
                <a:cubicBezTo>
                  <a:pt x="580806" y="2976104"/>
                  <a:pt x="479760" y="2875109"/>
                  <a:pt x="479760" y="2748074"/>
                </a:cubicBezTo>
                <a:cubicBezTo>
                  <a:pt x="479760" y="2748074"/>
                  <a:pt x="479803" y="2744716"/>
                  <a:pt x="479882" y="2738305"/>
                </a:cubicBezTo>
                <a:lnTo>
                  <a:pt x="479896" y="2737196"/>
                </a:lnTo>
                <a:lnTo>
                  <a:pt x="479918" y="2735372"/>
                </a:lnTo>
                <a:lnTo>
                  <a:pt x="479992" y="2729179"/>
                </a:lnTo>
                <a:lnTo>
                  <a:pt x="480220" y="2710222"/>
                </a:lnTo>
                <a:lnTo>
                  <a:pt x="480282" y="2704885"/>
                </a:lnTo>
                <a:lnTo>
                  <a:pt x="480351" y="2699091"/>
                </a:lnTo>
                <a:lnTo>
                  <a:pt x="480479" y="2687721"/>
                </a:lnTo>
                <a:lnTo>
                  <a:pt x="480732" y="2665659"/>
                </a:lnTo>
                <a:lnTo>
                  <a:pt x="480864" y="2653557"/>
                </a:lnTo>
                <a:lnTo>
                  <a:pt x="480994" y="2641972"/>
                </a:lnTo>
                <a:lnTo>
                  <a:pt x="481137" y="2628389"/>
                </a:lnTo>
                <a:lnTo>
                  <a:pt x="481375" y="2606454"/>
                </a:lnTo>
                <a:lnTo>
                  <a:pt x="481591" y="2585172"/>
                </a:lnTo>
                <a:lnTo>
                  <a:pt x="481785" y="2566755"/>
                </a:lnTo>
                <a:lnTo>
                  <a:pt x="481912" y="2553627"/>
                </a:lnTo>
                <a:lnTo>
                  <a:pt x="482107" y="2534442"/>
                </a:lnTo>
                <a:lnTo>
                  <a:pt x="482419" y="2501136"/>
                </a:lnTo>
                <a:lnTo>
                  <a:pt x="482660" y="2476180"/>
                </a:lnTo>
                <a:lnTo>
                  <a:pt x="482750" y="2465835"/>
                </a:lnTo>
                <a:lnTo>
                  <a:pt x="482885" y="2451458"/>
                </a:lnTo>
                <a:lnTo>
                  <a:pt x="482995" y="2437643"/>
                </a:lnTo>
                <a:lnTo>
                  <a:pt x="483556" y="2372988"/>
                </a:lnTo>
                <a:lnTo>
                  <a:pt x="483848" y="2330569"/>
                </a:lnTo>
                <a:lnTo>
                  <a:pt x="484411" y="2259919"/>
                </a:lnTo>
                <a:lnTo>
                  <a:pt x="484765" y="2197149"/>
                </a:lnTo>
                <a:lnTo>
                  <a:pt x="485159" y="2139713"/>
                </a:lnTo>
                <a:lnTo>
                  <a:pt x="485294" y="2103164"/>
                </a:lnTo>
                <a:lnTo>
                  <a:pt x="485614" y="2046523"/>
                </a:lnTo>
                <a:lnTo>
                  <a:pt x="485830" y="1958422"/>
                </a:lnTo>
                <a:lnTo>
                  <a:pt x="486087" y="1888851"/>
                </a:lnTo>
                <a:lnTo>
                  <a:pt x="486061" y="1863931"/>
                </a:lnTo>
                <a:lnTo>
                  <a:pt x="486155" y="1825956"/>
                </a:lnTo>
                <a:lnTo>
                  <a:pt x="485903" y="1709348"/>
                </a:lnTo>
                <a:lnTo>
                  <a:pt x="485834" y="1642324"/>
                </a:lnTo>
                <a:lnTo>
                  <a:pt x="485719" y="1624151"/>
                </a:lnTo>
                <a:lnTo>
                  <a:pt x="485695" y="1612905"/>
                </a:lnTo>
                <a:lnTo>
                  <a:pt x="485551" y="1597716"/>
                </a:lnTo>
                <a:lnTo>
                  <a:pt x="485106" y="1527537"/>
                </a:lnTo>
                <a:lnTo>
                  <a:pt x="483896" y="1422291"/>
                </a:lnTo>
                <a:lnTo>
                  <a:pt x="483894" y="1422054"/>
                </a:lnTo>
                <a:lnTo>
                  <a:pt x="483892" y="1421960"/>
                </a:lnTo>
                <a:lnTo>
                  <a:pt x="482133" y="1328617"/>
                </a:lnTo>
                <a:cubicBezTo>
                  <a:pt x="481447" y="1299783"/>
                  <a:pt x="480660" y="1273413"/>
                  <a:pt x="479760" y="1249964"/>
                </a:cubicBezTo>
                <a:lnTo>
                  <a:pt x="479743" y="1248733"/>
                </a:lnTo>
                <a:lnTo>
                  <a:pt x="476614" y="1018110"/>
                </a:lnTo>
                <a:lnTo>
                  <a:pt x="473380" y="894037"/>
                </a:lnTo>
                <a:lnTo>
                  <a:pt x="473375" y="893829"/>
                </a:lnTo>
                <a:lnTo>
                  <a:pt x="469645" y="835569"/>
                </a:lnTo>
                <a:lnTo>
                  <a:pt x="472117" y="786604"/>
                </a:lnTo>
                <a:cubicBezTo>
                  <a:pt x="472117" y="448090"/>
                  <a:pt x="283454" y="153641"/>
                  <a:pt x="5538" y="2668"/>
                </a:cubicBezTo>
                <a:close/>
              </a:path>
            </a:pathLst>
          </a:custGeom>
          <a:solidFill>
            <a:srgbClr val="013D4D">
              <a:alpha val="18000"/>
            </a:srgbClr>
          </a:solidFill>
          <a:ln w="25400" cap="flat">
            <a:noFill/>
            <a:prstDash val="solid"/>
            <a:miter lim="400000"/>
          </a:ln>
          <a:effectLst/>
          <a:sp3d/>
        </p:spPr>
        <p:txBody>
          <a:bodyPr rot="0" spcFirstLastPara="1" vertOverflow="overflow" horzOverflow="overflow" vert="horz" wrap="square" lIns="28575" tIns="28575" rIns="28575" bIns="28575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25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22" name="Freeform: Shape 13">
            <a:extLst>
              <a:ext uri="{FF2B5EF4-FFF2-40B4-BE49-F238E27FC236}">
                <a16:creationId xmlns:a16="http://schemas.microsoft.com/office/drawing/2014/main" id="{F7ADDA7D-0A32-466B-9786-88A68F30A068}"/>
              </a:ext>
            </a:extLst>
          </p:cNvPr>
          <p:cNvSpPr/>
          <p:nvPr/>
        </p:nvSpPr>
        <p:spPr>
          <a:xfrm>
            <a:off x="4820842" y="1857013"/>
            <a:ext cx="696421" cy="2495558"/>
          </a:xfrm>
          <a:custGeom>
            <a:avLst/>
            <a:gdLst>
              <a:gd name="connsiteX0" fmla="*/ 0 w 830524"/>
              <a:gd name="connsiteY0" fmla="*/ 0 h 2976104"/>
              <a:gd name="connsiteX1" fmla="*/ 142874 w 830524"/>
              <a:gd name="connsiteY1" fmla="*/ 0 h 2976104"/>
              <a:gd name="connsiteX2" fmla="*/ 370916 w 830524"/>
              <a:gd name="connsiteY2" fmla="*/ 228030 h 2976104"/>
              <a:gd name="connsiteX3" fmla="*/ 370916 w 830524"/>
              <a:gd name="connsiteY3" fmla="*/ 1726141 h 2976104"/>
              <a:gd name="connsiteX4" fmla="*/ 370933 w 830524"/>
              <a:gd name="connsiteY4" fmla="*/ 1727310 h 2976104"/>
              <a:gd name="connsiteX5" fmla="*/ 370964 w 830524"/>
              <a:gd name="connsiteY5" fmla="*/ 1729617 h 2976104"/>
              <a:gd name="connsiteX6" fmla="*/ 370966 w 830524"/>
              <a:gd name="connsiteY6" fmla="*/ 1729613 h 2976104"/>
              <a:gd name="connsiteX7" fmla="*/ 373378 w 830524"/>
              <a:gd name="connsiteY7" fmla="*/ 1897353 h 2976104"/>
              <a:gd name="connsiteX8" fmla="*/ 374836 w 830524"/>
              <a:gd name="connsiteY8" fmla="*/ 1966079 h 2976104"/>
              <a:gd name="connsiteX9" fmla="*/ 375657 w 830524"/>
              <a:gd name="connsiteY9" fmla="*/ 2019180 h 2976104"/>
              <a:gd name="connsiteX10" fmla="*/ 376674 w 830524"/>
              <a:gd name="connsiteY10" fmla="*/ 2058211 h 2976104"/>
              <a:gd name="connsiteX11" fmla="*/ 376838 w 830524"/>
              <a:gd name="connsiteY11" fmla="*/ 2060467 h 2976104"/>
              <a:gd name="connsiteX12" fmla="*/ 377300 w 830524"/>
              <a:gd name="connsiteY12" fmla="*/ 2082275 h 2976104"/>
              <a:gd name="connsiteX13" fmla="*/ 381357 w 830524"/>
              <a:gd name="connsiteY13" fmla="*/ 2145626 h 2976104"/>
              <a:gd name="connsiteX14" fmla="*/ 378558 w 830524"/>
              <a:gd name="connsiteY14" fmla="*/ 2201046 h 2976104"/>
              <a:gd name="connsiteX15" fmla="*/ 771630 w 830524"/>
              <a:gd name="connsiteY15" fmla="*/ 2940325 h 2976104"/>
              <a:gd name="connsiteX16" fmla="*/ 830524 w 830524"/>
              <a:gd name="connsiteY16" fmla="*/ 2976104 h 2976104"/>
              <a:gd name="connsiteX17" fmla="*/ 614573 w 830524"/>
              <a:gd name="connsiteY17" fmla="*/ 2976104 h 2976104"/>
              <a:gd name="connsiteX18" fmla="*/ 551953 w 830524"/>
              <a:gd name="connsiteY18" fmla="*/ 2919192 h 2976104"/>
              <a:gd name="connsiteX19" fmla="*/ 300148 w 830524"/>
              <a:gd name="connsiteY19" fmla="*/ 2503059 h 2976104"/>
              <a:gd name="connsiteX20" fmla="*/ 293831 w 830524"/>
              <a:gd name="connsiteY20" fmla="*/ 2478491 h 2976104"/>
              <a:gd name="connsiteX21" fmla="*/ 284068 w 830524"/>
              <a:gd name="connsiteY21" fmla="*/ 2450791 h 2976104"/>
              <a:gd name="connsiteX22" fmla="*/ 228042 w 830524"/>
              <a:gd name="connsiteY22" fmla="*/ 1726141 h 2976104"/>
              <a:gd name="connsiteX23" fmla="*/ 228042 w 830524"/>
              <a:gd name="connsiteY23" fmla="*/ 228030 h 2976104"/>
              <a:gd name="connsiteX24" fmla="*/ 0 w 830524"/>
              <a:gd name="connsiteY24" fmla="*/ 0 h 2976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830524" h="2976104">
                <a:moveTo>
                  <a:pt x="0" y="0"/>
                </a:moveTo>
                <a:lnTo>
                  <a:pt x="142874" y="0"/>
                </a:lnTo>
                <a:cubicBezTo>
                  <a:pt x="269870" y="0"/>
                  <a:pt x="370916" y="100995"/>
                  <a:pt x="370916" y="228030"/>
                </a:cubicBezTo>
                <a:cubicBezTo>
                  <a:pt x="370916" y="228030"/>
                  <a:pt x="356519" y="1350959"/>
                  <a:pt x="370916" y="1726141"/>
                </a:cubicBezTo>
                <a:lnTo>
                  <a:pt x="370933" y="1727310"/>
                </a:lnTo>
                <a:lnTo>
                  <a:pt x="370964" y="1729617"/>
                </a:lnTo>
                <a:lnTo>
                  <a:pt x="370966" y="1729613"/>
                </a:lnTo>
                <a:lnTo>
                  <a:pt x="373378" y="1897353"/>
                </a:lnTo>
                <a:lnTo>
                  <a:pt x="374836" y="1966079"/>
                </a:lnTo>
                <a:lnTo>
                  <a:pt x="375657" y="2019180"/>
                </a:lnTo>
                <a:lnTo>
                  <a:pt x="376674" y="2058211"/>
                </a:lnTo>
                <a:lnTo>
                  <a:pt x="376838" y="2060467"/>
                </a:lnTo>
                <a:lnTo>
                  <a:pt x="377300" y="2082275"/>
                </a:lnTo>
                <a:lnTo>
                  <a:pt x="381357" y="2145626"/>
                </a:lnTo>
                <a:lnTo>
                  <a:pt x="378558" y="2201046"/>
                </a:lnTo>
                <a:cubicBezTo>
                  <a:pt x="378558" y="2508786"/>
                  <a:pt x="534479" y="2780109"/>
                  <a:pt x="771630" y="2940325"/>
                </a:cubicBezTo>
                <a:lnTo>
                  <a:pt x="830524" y="2976104"/>
                </a:lnTo>
                <a:lnTo>
                  <a:pt x="614573" y="2976104"/>
                </a:lnTo>
                <a:lnTo>
                  <a:pt x="551953" y="2919192"/>
                </a:lnTo>
                <a:cubicBezTo>
                  <a:pt x="437085" y="2804324"/>
                  <a:pt x="349605" y="2662068"/>
                  <a:pt x="300148" y="2503059"/>
                </a:cubicBezTo>
                <a:lnTo>
                  <a:pt x="293831" y="2478491"/>
                </a:lnTo>
                <a:lnTo>
                  <a:pt x="284068" y="2450791"/>
                </a:lnTo>
                <a:cubicBezTo>
                  <a:pt x="219926" y="2219858"/>
                  <a:pt x="234507" y="1940565"/>
                  <a:pt x="228042" y="1726141"/>
                </a:cubicBezTo>
                <a:cubicBezTo>
                  <a:pt x="213645" y="1350959"/>
                  <a:pt x="228042" y="228030"/>
                  <a:pt x="228042" y="228030"/>
                </a:cubicBezTo>
                <a:cubicBezTo>
                  <a:pt x="228042" y="100995"/>
                  <a:pt x="126996" y="0"/>
                  <a:pt x="0" y="0"/>
                </a:cubicBezTo>
                <a:close/>
              </a:path>
            </a:pathLst>
          </a:custGeom>
          <a:solidFill>
            <a:srgbClr val="013D4D">
              <a:alpha val="18000"/>
            </a:srgbClr>
          </a:solidFill>
          <a:ln w="25400" cap="flat">
            <a:noFill/>
            <a:prstDash val="solid"/>
            <a:miter lim="400000"/>
          </a:ln>
          <a:effectLst/>
          <a:sp3d/>
        </p:spPr>
        <p:txBody>
          <a:bodyPr rot="0" spcFirstLastPara="1" vertOverflow="overflow" horzOverflow="overflow" vert="horz" wrap="square" lIns="28575" tIns="28575" rIns="28575" bIns="28575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25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23" name="Freeform: Shape 14">
            <a:extLst>
              <a:ext uri="{FF2B5EF4-FFF2-40B4-BE49-F238E27FC236}">
                <a16:creationId xmlns:a16="http://schemas.microsoft.com/office/drawing/2014/main" id="{054BECFE-9CF5-4FD4-9D6D-38A9AC7BB58E}"/>
              </a:ext>
            </a:extLst>
          </p:cNvPr>
          <p:cNvSpPr/>
          <p:nvPr/>
        </p:nvSpPr>
        <p:spPr>
          <a:xfrm>
            <a:off x="4040212" y="4071260"/>
            <a:ext cx="2495558" cy="696421"/>
          </a:xfrm>
          <a:custGeom>
            <a:avLst/>
            <a:gdLst>
              <a:gd name="connsiteX0" fmla="*/ 2976104 w 2976104"/>
              <a:gd name="connsiteY0" fmla="*/ 0 h 830524"/>
              <a:gd name="connsiteX1" fmla="*/ 2976104 w 2976104"/>
              <a:gd name="connsiteY1" fmla="*/ 215949 h 830524"/>
              <a:gd name="connsiteX2" fmla="*/ 2919192 w 2976104"/>
              <a:gd name="connsiteY2" fmla="*/ 278569 h 830524"/>
              <a:gd name="connsiteX3" fmla="*/ 2503059 w 2976104"/>
              <a:gd name="connsiteY3" fmla="*/ 530374 h 830524"/>
              <a:gd name="connsiteX4" fmla="*/ 2478517 w 2976104"/>
              <a:gd name="connsiteY4" fmla="*/ 536685 h 830524"/>
              <a:gd name="connsiteX5" fmla="*/ 2450791 w 2976104"/>
              <a:gd name="connsiteY5" fmla="*/ 546457 h 830524"/>
              <a:gd name="connsiteX6" fmla="*/ 1726141 w 2976104"/>
              <a:gd name="connsiteY6" fmla="*/ 602483 h 830524"/>
              <a:gd name="connsiteX7" fmla="*/ 228030 w 2976104"/>
              <a:gd name="connsiteY7" fmla="*/ 602483 h 830524"/>
              <a:gd name="connsiteX8" fmla="*/ 0 w 2976104"/>
              <a:gd name="connsiteY8" fmla="*/ 830524 h 830524"/>
              <a:gd name="connsiteX9" fmla="*/ 0 w 2976104"/>
              <a:gd name="connsiteY9" fmla="*/ 687649 h 830524"/>
              <a:gd name="connsiteX10" fmla="*/ 228030 w 2976104"/>
              <a:gd name="connsiteY10" fmla="*/ 459608 h 830524"/>
              <a:gd name="connsiteX11" fmla="*/ 1726141 w 2976104"/>
              <a:gd name="connsiteY11" fmla="*/ 459608 h 830524"/>
              <a:gd name="connsiteX12" fmla="*/ 1729623 w 2976104"/>
              <a:gd name="connsiteY12" fmla="*/ 459561 h 830524"/>
              <a:gd name="connsiteX13" fmla="*/ 1729617 w 2976104"/>
              <a:gd name="connsiteY13" fmla="*/ 459558 h 830524"/>
              <a:gd name="connsiteX14" fmla="*/ 1897353 w 2976104"/>
              <a:gd name="connsiteY14" fmla="*/ 457146 h 830524"/>
              <a:gd name="connsiteX15" fmla="*/ 1966070 w 2976104"/>
              <a:gd name="connsiteY15" fmla="*/ 455689 h 830524"/>
              <a:gd name="connsiteX16" fmla="*/ 2019343 w 2976104"/>
              <a:gd name="connsiteY16" fmla="*/ 454864 h 830524"/>
              <a:gd name="connsiteX17" fmla="*/ 2058174 w 2976104"/>
              <a:gd name="connsiteY17" fmla="*/ 453851 h 830524"/>
              <a:gd name="connsiteX18" fmla="*/ 2060452 w 2976104"/>
              <a:gd name="connsiteY18" fmla="*/ 453686 h 830524"/>
              <a:gd name="connsiteX19" fmla="*/ 2082275 w 2976104"/>
              <a:gd name="connsiteY19" fmla="*/ 453223 h 830524"/>
              <a:gd name="connsiteX20" fmla="*/ 2145626 w 2976104"/>
              <a:gd name="connsiteY20" fmla="*/ 449167 h 830524"/>
              <a:gd name="connsiteX21" fmla="*/ 2201046 w 2976104"/>
              <a:gd name="connsiteY21" fmla="*/ 451965 h 830524"/>
              <a:gd name="connsiteX22" fmla="*/ 2940325 w 2976104"/>
              <a:gd name="connsiteY22" fmla="*/ 58894 h 830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2976104" h="830524">
                <a:moveTo>
                  <a:pt x="2976104" y="0"/>
                </a:moveTo>
                <a:lnTo>
                  <a:pt x="2976104" y="215949"/>
                </a:lnTo>
                <a:lnTo>
                  <a:pt x="2919192" y="278569"/>
                </a:lnTo>
                <a:cubicBezTo>
                  <a:pt x="2804324" y="393437"/>
                  <a:pt x="2662068" y="480918"/>
                  <a:pt x="2503059" y="530374"/>
                </a:cubicBezTo>
                <a:lnTo>
                  <a:pt x="2478517" y="536685"/>
                </a:lnTo>
                <a:lnTo>
                  <a:pt x="2450791" y="546457"/>
                </a:lnTo>
                <a:cubicBezTo>
                  <a:pt x="2219859" y="610598"/>
                  <a:pt x="1940565" y="596017"/>
                  <a:pt x="1726141" y="602483"/>
                </a:cubicBezTo>
                <a:cubicBezTo>
                  <a:pt x="1350959" y="616880"/>
                  <a:pt x="228030" y="602483"/>
                  <a:pt x="228030" y="602483"/>
                </a:cubicBezTo>
                <a:cubicBezTo>
                  <a:pt x="100995" y="602483"/>
                  <a:pt x="0" y="703529"/>
                  <a:pt x="0" y="830524"/>
                </a:cubicBezTo>
                <a:lnTo>
                  <a:pt x="0" y="687649"/>
                </a:lnTo>
                <a:cubicBezTo>
                  <a:pt x="0" y="560654"/>
                  <a:pt x="100995" y="459608"/>
                  <a:pt x="228030" y="459608"/>
                </a:cubicBezTo>
                <a:cubicBezTo>
                  <a:pt x="228030" y="459608"/>
                  <a:pt x="1350959" y="474005"/>
                  <a:pt x="1726141" y="459608"/>
                </a:cubicBezTo>
                <a:lnTo>
                  <a:pt x="1729623" y="459561"/>
                </a:lnTo>
                <a:lnTo>
                  <a:pt x="1729617" y="459558"/>
                </a:lnTo>
                <a:lnTo>
                  <a:pt x="1897353" y="457146"/>
                </a:lnTo>
                <a:lnTo>
                  <a:pt x="1966070" y="455689"/>
                </a:lnTo>
                <a:lnTo>
                  <a:pt x="2019343" y="454864"/>
                </a:lnTo>
                <a:lnTo>
                  <a:pt x="2058174" y="453851"/>
                </a:lnTo>
                <a:lnTo>
                  <a:pt x="2060452" y="453686"/>
                </a:lnTo>
                <a:lnTo>
                  <a:pt x="2082275" y="453223"/>
                </a:lnTo>
                <a:lnTo>
                  <a:pt x="2145626" y="449167"/>
                </a:lnTo>
                <a:lnTo>
                  <a:pt x="2201046" y="451965"/>
                </a:lnTo>
                <a:cubicBezTo>
                  <a:pt x="2508786" y="451965"/>
                  <a:pt x="2780109" y="296045"/>
                  <a:pt x="2940325" y="58894"/>
                </a:cubicBezTo>
                <a:close/>
              </a:path>
            </a:pathLst>
          </a:custGeom>
          <a:solidFill>
            <a:srgbClr val="013D4D">
              <a:alpha val="18000"/>
            </a:srgbClr>
          </a:solidFill>
          <a:ln w="25400" cap="flat">
            <a:noFill/>
            <a:prstDash val="solid"/>
            <a:miter lim="400000"/>
          </a:ln>
          <a:effectLst/>
          <a:sp3d/>
        </p:spPr>
        <p:txBody>
          <a:bodyPr rot="0" spcFirstLastPara="1" vertOverflow="overflow" horzOverflow="overflow" vert="horz" wrap="square" lIns="28575" tIns="28575" rIns="28575" bIns="28575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25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24" name="Cercle">
            <a:extLst>
              <a:ext uri="{FF2B5EF4-FFF2-40B4-BE49-F238E27FC236}">
                <a16:creationId xmlns:a16="http://schemas.microsoft.com/office/drawing/2014/main" id="{2D372B0B-4F46-44C1-A33D-2F74E6D308CE}"/>
              </a:ext>
            </a:extLst>
          </p:cNvPr>
          <p:cNvSpPr/>
          <p:nvPr/>
        </p:nvSpPr>
        <p:spPr>
          <a:xfrm>
            <a:off x="5234744" y="3051547"/>
            <a:ext cx="1302229" cy="1302229"/>
          </a:xfrm>
          <a:prstGeom prst="ellipse">
            <a:avLst/>
          </a:prstGeom>
          <a:solidFill>
            <a:srgbClr val="FE7600"/>
          </a:solidFill>
          <a:ln w="25400" cap="flat">
            <a:noFill/>
            <a:prstDash val="solid"/>
            <a:miter lim="400000"/>
          </a:ln>
          <a:effectLst>
            <a:innerShdw dist="76200" dir="2700000">
              <a:prstClr val="black">
                <a:alpha val="20000"/>
              </a:prstClr>
            </a:innerShdw>
          </a:effectLst>
          <a:sp3d/>
        </p:spPr>
        <p:txBody>
          <a:bodyPr rot="0" spcFirstLastPara="1" vertOverflow="overflow" horzOverflow="overflow" vert="horz" wrap="square" lIns="28575" tIns="28575" rIns="28575" bIns="28575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25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pic>
        <p:nvPicPr>
          <p:cNvPr id="25" name="Graphic 5" descr="Lightbulb">
            <a:extLst>
              <a:ext uri="{FF2B5EF4-FFF2-40B4-BE49-F238E27FC236}">
                <a16:creationId xmlns:a16="http://schemas.microsoft.com/office/drawing/2014/main" id="{64B625C4-270E-4BA1-8A7D-84C53E5D92C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502482" y="3318234"/>
            <a:ext cx="766754" cy="766754"/>
          </a:xfrm>
          <a:prstGeom prst="rect">
            <a:avLst/>
          </a:prstGeom>
        </p:spPr>
      </p:pic>
      <p:grpSp>
        <p:nvGrpSpPr>
          <p:cNvPr id="26" name="กลุ่ม 34"/>
          <p:cNvGrpSpPr/>
          <p:nvPr/>
        </p:nvGrpSpPr>
        <p:grpSpPr>
          <a:xfrm>
            <a:off x="5226266" y="1792905"/>
            <a:ext cx="5374266" cy="1558057"/>
            <a:chOff x="3901319" y="2360165"/>
            <a:chExt cx="5374266" cy="1558057"/>
          </a:xfrm>
        </p:grpSpPr>
        <p:sp>
          <p:nvSpPr>
            <p:cNvPr id="36" name="Freeform: Shape 28">
              <a:extLst>
                <a:ext uri="{FF2B5EF4-FFF2-40B4-BE49-F238E27FC236}">
                  <a16:creationId xmlns:a16="http://schemas.microsoft.com/office/drawing/2014/main" id="{B1144A2C-D1CC-41CA-884A-7650B646B278}"/>
                </a:ext>
              </a:extLst>
            </p:cNvPr>
            <p:cNvSpPr/>
            <p:nvPr/>
          </p:nvSpPr>
          <p:spPr>
            <a:xfrm>
              <a:off x="3901319" y="2424273"/>
              <a:ext cx="2495558" cy="1493949"/>
            </a:xfrm>
            <a:custGeom>
              <a:avLst/>
              <a:gdLst>
                <a:gd name="connsiteX0" fmla="*/ 1099781 w 2976104"/>
                <a:gd name="connsiteY0" fmla="*/ 0 h 1781624"/>
                <a:gd name="connsiteX1" fmla="*/ 2748074 w 2976104"/>
                <a:gd name="connsiteY1" fmla="*/ 0 h 1781624"/>
                <a:gd name="connsiteX2" fmla="*/ 2976104 w 2976104"/>
                <a:gd name="connsiteY2" fmla="*/ 228042 h 1781624"/>
                <a:gd name="connsiteX3" fmla="*/ 2976104 w 2976104"/>
                <a:gd name="connsiteY3" fmla="*/ 1073822 h 1781624"/>
                <a:gd name="connsiteX4" fmla="*/ 2748074 w 2976104"/>
                <a:gd name="connsiteY4" fmla="*/ 1301864 h 1781624"/>
                <a:gd name="connsiteX5" fmla="*/ 1249964 w 2976104"/>
                <a:gd name="connsiteY5" fmla="*/ 1301864 h 1781624"/>
                <a:gd name="connsiteX6" fmla="*/ 893829 w 2976104"/>
                <a:gd name="connsiteY6" fmla="*/ 1308248 h 1781624"/>
                <a:gd name="connsiteX7" fmla="*/ 835569 w 2976104"/>
                <a:gd name="connsiteY7" fmla="*/ 1311979 h 1781624"/>
                <a:gd name="connsiteX8" fmla="*/ 786604 w 2976104"/>
                <a:gd name="connsiteY8" fmla="*/ 1309506 h 1781624"/>
                <a:gd name="connsiteX9" fmla="*/ 2668 w 2976104"/>
                <a:gd name="connsiteY9" fmla="*/ 1776085 h 1781624"/>
                <a:gd name="connsiteX10" fmla="*/ 0 w 2976104"/>
                <a:gd name="connsiteY10" fmla="*/ 1781624 h 1781624"/>
                <a:gd name="connsiteX11" fmla="*/ 0 w 2976104"/>
                <a:gd name="connsiteY11" fmla="*/ 1099772 h 1781624"/>
                <a:gd name="connsiteX12" fmla="*/ 1099781 w 2976104"/>
                <a:gd name="connsiteY12" fmla="*/ 0 h 1781624"/>
                <a:gd name="connsiteX0" fmla="*/ 1099781 w 2976104"/>
                <a:gd name="connsiteY0" fmla="*/ 0 h 1781624"/>
                <a:gd name="connsiteX1" fmla="*/ 2748074 w 2976104"/>
                <a:gd name="connsiteY1" fmla="*/ 0 h 1781624"/>
                <a:gd name="connsiteX2" fmla="*/ 2976104 w 2976104"/>
                <a:gd name="connsiteY2" fmla="*/ 228042 h 1781624"/>
                <a:gd name="connsiteX3" fmla="*/ 2976104 w 2976104"/>
                <a:gd name="connsiteY3" fmla="*/ 1073822 h 1781624"/>
                <a:gd name="connsiteX4" fmla="*/ 2748074 w 2976104"/>
                <a:gd name="connsiteY4" fmla="*/ 1301864 h 1781624"/>
                <a:gd name="connsiteX5" fmla="*/ 1249964 w 2976104"/>
                <a:gd name="connsiteY5" fmla="*/ 1301864 h 1781624"/>
                <a:gd name="connsiteX6" fmla="*/ 893829 w 2976104"/>
                <a:gd name="connsiteY6" fmla="*/ 1308248 h 1781624"/>
                <a:gd name="connsiteX7" fmla="*/ 786604 w 2976104"/>
                <a:gd name="connsiteY7" fmla="*/ 1309506 h 1781624"/>
                <a:gd name="connsiteX8" fmla="*/ 2668 w 2976104"/>
                <a:gd name="connsiteY8" fmla="*/ 1776085 h 1781624"/>
                <a:gd name="connsiteX9" fmla="*/ 0 w 2976104"/>
                <a:gd name="connsiteY9" fmla="*/ 1781624 h 1781624"/>
                <a:gd name="connsiteX10" fmla="*/ 0 w 2976104"/>
                <a:gd name="connsiteY10" fmla="*/ 1099772 h 1781624"/>
                <a:gd name="connsiteX11" fmla="*/ 1099781 w 2976104"/>
                <a:gd name="connsiteY11" fmla="*/ 0 h 1781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76104" h="1781624">
                  <a:moveTo>
                    <a:pt x="1099781" y="0"/>
                  </a:moveTo>
                  <a:lnTo>
                    <a:pt x="2748074" y="0"/>
                  </a:lnTo>
                  <a:cubicBezTo>
                    <a:pt x="2875109" y="0"/>
                    <a:pt x="2976104" y="103890"/>
                    <a:pt x="2976104" y="228042"/>
                  </a:cubicBezTo>
                  <a:lnTo>
                    <a:pt x="2976104" y="1073822"/>
                  </a:lnTo>
                  <a:cubicBezTo>
                    <a:pt x="2976104" y="1200818"/>
                    <a:pt x="2875109" y="1301864"/>
                    <a:pt x="2748074" y="1301864"/>
                  </a:cubicBezTo>
                  <a:cubicBezTo>
                    <a:pt x="2748074" y="1301864"/>
                    <a:pt x="1625146" y="1287467"/>
                    <a:pt x="1249964" y="1301864"/>
                  </a:cubicBezTo>
                  <a:cubicBezTo>
                    <a:pt x="1142752" y="1305096"/>
                    <a:pt x="1019322" y="1303068"/>
                    <a:pt x="893829" y="1308248"/>
                  </a:cubicBezTo>
                  <a:lnTo>
                    <a:pt x="786604" y="1309506"/>
                  </a:lnTo>
                  <a:cubicBezTo>
                    <a:pt x="448090" y="1309506"/>
                    <a:pt x="153641" y="1498170"/>
                    <a:pt x="2668" y="1776085"/>
                  </a:cubicBezTo>
                  <a:lnTo>
                    <a:pt x="0" y="1781624"/>
                  </a:lnTo>
                  <a:lnTo>
                    <a:pt x="0" y="1099772"/>
                  </a:lnTo>
                  <a:cubicBezTo>
                    <a:pt x="0" y="490743"/>
                    <a:pt x="493675" y="0"/>
                    <a:pt x="1099781" y="0"/>
                  </a:cubicBezTo>
                  <a:close/>
                </a:path>
              </a:pathLst>
            </a:custGeom>
            <a:solidFill>
              <a:srgbClr val="00A891"/>
            </a:solidFill>
            <a:ln w="25400" cap="flat">
              <a:noFill/>
              <a:prstDash val="solid"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28575" tIns="28575" rIns="28575" bIns="28575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25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37" name="Rectangle 39">
              <a:extLst>
                <a:ext uri="{FF2B5EF4-FFF2-40B4-BE49-F238E27FC236}">
                  <a16:creationId xmlns:a16="http://schemas.microsoft.com/office/drawing/2014/main" id="{2E43EDBB-2801-41E4-994F-600C461CADFB}"/>
                </a:ext>
              </a:extLst>
            </p:cNvPr>
            <p:cNvSpPr/>
            <p:nvPr/>
          </p:nvSpPr>
          <p:spPr>
            <a:xfrm>
              <a:off x="4421551" y="2579356"/>
              <a:ext cx="761748" cy="715581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5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</a:rPr>
                <a:t>02</a:t>
              </a:r>
              <a:endPara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</a:endParaRPr>
            </a:p>
          </p:txBody>
        </p:sp>
        <p:sp>
          <p:nvSpPr>
            <p:cNvPr id="38" name="สี่เหลี่ยมผืนผ้า 25"/>
            <p:cNvSpPr/>
            <p:nvPr/>
          </p:nvSpPr>
          <p:spPr>
            <a:xfrm>
              <a:off x="6346000" y="2360165"/>
              <a:ext cx="2929585" cy="95410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8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</a:rPr>
                <a:t>AGV </a:t>
              </a:r>
            </a:p>
            <a:p>
              <a:pPr algn="ctr"/>
              <a:r>
                <a:rPr lang="en-US" sz="28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</a:rPr>
                <a:t>SPECIFICATION</a:t>
              </a:r>
              <a:endPara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9" name="กลุ่ม 35"/>
          <p:cNvGrpSpPr/>
          <p:nvPr/>
        </p:nvGrpSpPr>
        <p:grpSpPr>
          <a:xfrm>
            <a:off x="6237560" y="3043068"/>
            <a:ext cx="4135330" cy="2495558"/>
            <a:chOff x="4912613" y="3610328"/>
            <a:chExt cx="4135330" cy="2495558"/>
          </a:xfrm>
        </p:grpSpPr>
        <p:sp>
          <p:nvSpPr>
            <p:cNvPr id="40" name="Freeform: Shape 30">
              <a:extLst>
                <a:ext uri="{FF2B5EF4-FFF2-40B4-BE49-F238E27FC236}">
                  <a16:creationId xmlns:a16="http://schemas.microsoft.com/office/drawing/2014/main" id="{9AC77B32-C7C0-46BE-9F3E-F3CCC3FC3127}"/>
                </a:ext>
              </a:extLst>
            </p:cNvPr>
            <p:cNvSpPr/>
            <p:nvPr/>
          </p:nvSpPr>
          <p:spPr>
            <a:xfrm>
              <a:off x="4912613" y="3610328"/>
              <a:ext cx="1493948" cy="2495558"/>
            </a:xfrm>
            <a:custGeom>
              <a:avLst/>
              <a:gdLst>
                <a:gd name="connsiteX0" fmla="*/ 0 w 1781623"/>
                <a:gd name="connsiteY0" fmla="*/ 0 h 2976104"/>
                <a:gd name="connsiteX1" fmla="*/ 681851 w 1781623"/>
                <a:gd name="connsiteY1" fmla="*/ 0 h 2976104"/>
                <a:gd name="connsiteX2" fmla="*/ 1781623 w 1781623"/>
                <a:gd name="connsiteY2" fmla="*/ 1099781 h 2976104"/>
                <a:gd name="connsiteX3" fmla="*/ 1781623 w 1781623"/>
                <a:gd name="connsiteY3" fmla="*/ 2748074 h 2976104"/>
                <a:gd name="connsiteX4" fmla="*/ 1553582 w 1781623"/>
                <a:gd name="connsiteY4" fmla="*/ 2976104 h 2976104"/>
                <a:gd name="connsiteX5" fmla="*/ 707801 w 1781623"/>
                <a:gd name="connsiteY5" fmla="*/ 2976104 h 2976104"/>
                <a:gd name="connsiteX6" fmla="*/ 479760 w 1781623"/>
                <a:gd name="connsiteY6" fmla="*/ 2748074 h 2976104"/>
                <a:gd name="connsiteX7" fmla="*/ 479760 w 1781623"/>
                <a:gd name="connsiteY7" fmla="*/ 1249964 h 2976104"/>
                <a:gd name="connsiteX8" fmla="*/ 473375 w 1781623"/>
                <a:gd name="connsiteY8" fmla="*/ 893829 h 2976104"/>
                <a:gd name="connsiteX9" fmla="*/ 469645 w 1781623"/>
                <a:gd name="connsiteY9" fmla="*/ 835569 h 2976104"/>
                <a:gd name="connsiteX10" fmla="*/ 472117 w 1781623"/>
                <a:gd name="connsiteY10" fmla="*/ 786604 h 2976104"/>
                <a:gd name="connsiteX11" fmla="*/ 5538 w 1781623"/>
                <a:gd name="connsiteY11" fmla="*/ 2668 h 2976104"/>
                <a:gd name="connsiteX0" fmla="*/ 0 w 1781623"/>
                <a:gd name="connsiteY0" fmla="*/ 0 h 2976104"/>
                <a:gd name="connsiteX1" fmla="*/ 681851 w 1781623"/>
                <a:gd name="connsiteY1" fmla="*/ 0 h 2976104"/>
                <a:gd name="connsiteX2" fmla="*/ 1781623 w 1781623"/>
                <a:gd name="connsiteY2" fmla="*/ 1099781 h 2976104"/>
                <a:gd name="connsiteX3" fmla="*/ 1781623 w 1781623"/>
                <a:gd name="connsiteY3" fmla="*/ 2748074 h 2976104"/>
                <a:gd name="connsiteX4" fmla="*/ 1553582 w 1781623"/>
                <a:gd name="connsiteY4" fmla="*/ 2976104 h 2976104"/>
                <a:gd name="connsiteX5" fmla="*/ 707801 w 1781623"/>
                <a:gd name="connsiteY5" fmla="*/ 2976104 h 2976104"/>
                <a:gd name="connsiteX6" fmla="*/ 479760 w 1781623"/>
                <a:gd name="connsiteY6" fmla="*/ 2748074 h 2976104"/>
                <a:gd name="connsiteX7" fmla="*/ 479760 w 1781623"/>
                <a:gd name="connsiteY7" fmla="*/ 1249964 h 2976104"/>
                <a:gd name="connsiteX8" fmla="*/ 473375 w 1781623"/>
                <a:gd name="connsiteY8" fmla="*/ 893829 h 2976104"/>
                <a:gd name="connsiteX9" fmla="*/ 472117 w 1781623"/>
                <a:gd name="connsiteY9" fmla="*/ 786604 h 2976104"/>
                <a:gd name="connsiteX10" fmla="*/ 5538 w 1781623"/>
                <a:gd name="connsiteY10" fmla="*/ 2668 h 2976104"/>
                <a:gd name="connsiteX11" fmla="*/ 0 w 1781623"/>
                <a:gd name="connsiteY11" fmla="*/ 0 h 2976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81623" h="2976104">
                  <a:moveTo>
                    <a:pt x="0" y="0"/>
                  </a:moveTo>
                  <a:lnTo>
                    <a:pt x="681851" y="0"/>
                  </a:lnTo>
                  <a:cubicBezTo>
                    <a:pt x="1290880" y="0"/>
                    <a:pt x="1781623" y="493675"/>
                    <a:pt x="1781623" y="1099781"/>
                  </a:cubicBezTo>
                  <a:lnTo>
                    <a:pt x="1781623" y="2748074"/>
                  </a:lnTo>
                  <a:cubicBezTo>
                    <a:pt x="1781623" y="2875109"/>
                    <a:pt x="1680577" y="2976104"/>
                    <a:pt x="1553582" y="2976104"/>
                  </a:cubicBezTo>
                  <a:lnTo>
                    <a:pt x="707801" y="2976104"/>
                  </a:lnTo>
                  <a:cubicBezTo>
                    <a:pt x="580806" y="2976104"/>
                    <a:pt x="479760" y="2875109"/>
                    <a:pt x="479760" y="2748074"/>
                  </a:cubicBezTo>
                  <a:cubicBezTo>
                    <a:pt x="479760" y="2748074"/>
                    <a:pt x="494157" y="1625146"/>
                    <a:pt x="479760" y="1249964"/>
                  </a:cubicBezTo>
                  <a:cubicBezTo>
                    <a:pt x="476527" y="1142752"/>
                    <a:pt x="478556" y="1019322"/>
                    <a:pt x="473375" y="893829"/>
                  </a:cubicBezTo>
                  <a:cubicBezTo>
                    <a:pt x="472956" y="858087"/>
                    <a:pt x="472536" y="822346"/>
                    <a:pt x="472117" y="786604"/>
                  </a:cubicBezTo>
                  <a:cubicBezTo>
                    <a:pt x="472117" y="448090"/>
                    <a:pt x="283454" y="153641"/>
                    <a:pt x="5538" y="266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9126B"/>
            </a:solidFill>
            <a:ln w="25400" cap="flat">
              <a:noFill/>
              <a:prstDash val="solid"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28575" tIns="28575" rIns="28575" bIns="28575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25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C6E2C757-9D4E-4EB0-9270-D39B691AADA3}"/>
                </a:ext>
              </a:extLst>
            </p:cNvPr>
            <p:cNvSpPr/>
            <p:nvPr/>
          </p:nvSpPr>
          <p:spPr>
            <a:xfrm>
              <a:off x="5493227" y="4511698"/>
              <a:ext cx="761748" cy="715581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5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</a:rPr>
                <a:t>03</a:t>
              </a:r>
              <a:endPara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</a:endParaRPr>
            </a:p>
          </p:txBody>
        </p:sp>
        <p:sp>
          <p:nvSpPr>
            <p:cNvPr id="42" name="สี่เหลี่ยมผืนผ้า 26"/>
            <p:cNvSpPr/>
            <p:nvPr/>
          </p:nvSpPr>
          <p:spPr>
            <a:xfrm>
              <a:off x="6709418" y="4334887"/>
              <a:ext cx="2338525" cy="138499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8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</a:rPr>
                <a:t>ODOMETRY </a:t>
              </a:r>
            </a:p>
            <a:p>
              <a:pPr algn="ctr"/>
              <a:r>
                <a:rPr lang="en-US" sz="28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</a:rPr>
                <a:t>and</a:t>
              </a:r>
              <a:endPara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endParaRPr>
            </a:p>
            <a:p>
              <a:pPr algn="ctr"/>
              <a:r>
                <a:rPr lang="en-US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MAPPING</a:t>
              </a:r>
            </a:p>
          </p:txBody>
        </p:sp>
      </p:grpSp>
      <p:grpSp>
        <p:nvGrpSpPr>
          <p:cNvPr id="43" name="กลุ่ม 36"/>
          <p:cNvGrpSpPr/>
          <p:nvPr/>
        </p:nvGrpSpPr>
        <p:grpSpPr>
          <a:xfrm>
            <a:off x="1222310" y="4071260"/>
            <a:ext cx="5313460" cy="1477049"/>
            <a:chOff x="-102637" y="4638520"/>
            <a:chExt cx="5313460" cy="1477049"/>
          </a:xfrm>
        </p:grpSpPr>
        <p:sp>
          <p:nvSpPr>
            <p:cNvPr id="44" name="Freeform: Shape 37">
              <a:extLst>
                <a:ext uri="{FF2B5EF4-FFF2-40B4-BE49-F238E27FC236}">
                  <a16:creationId xmlns:a16="http://schemas.microsoft.com/office/drawing/2014/main" id="{9DF8E9F5-ECAD-483A-A045-D2350062FD9A}"/>
                </a:ext>
              </a:extLst>
            </p:cNvPr>
            <p:cNvSpPr/>
            <p:nvPr/>
          </p:nvSpPr>
          <p:spPr>
            <a:xfrm>
              <a:off x="2715265" y="4638520"/>
              <a:ext cx="2495558" cy="1477049"/>
            </a:xfrm>
            <a:custGeom>
              <a:avLst/>
              <a:gdLst>
                <a:gd name="connsiteX0" fmla="*/ 2976104 w 2976104"/>
                <a:gd name="connsiteY0" fmla="*/ 0 h 1761471"/>
                <a:gd name="connsiteX1" fmla="*/ 2976104 w 2976104"/>
                <a:gd name="connsiteY1" fmla="*/ 661699 h 1761471"/>
                <a:gd name="connsiteX2" fmla="*/ 1876324 w 2976104"/>
                <a:gd name="connsiteY2" fmla="*/ 1761471 h 1761471"/>
                <a:gd name="connsiteX3" fmla="*/ 228030 w 2976104"/>
                <a:gd name="connsiteY3" fmla="*/ 1761471 h 1761471"/>
                <a:gd name="connsiteX4" fmla="*/ 0 w 2976104"/>
                <a:gd name="connsiteY4" fmla="*/ 1533430 h 1761471"/>
                <a:gd name="connsiteX5" fmla="*/ 0 w 2976104"/>
                <a:gd name="connsiteY5" fmla="*/ 687649 h 1761471"/>
                <a:gd name="connsiteX6" fmla="*/ 228030 w 2976104"/>
                <a:gd name="connsiteY6" fmla="*/ 459608 h 1761471"/>
                <a:gd name="connsiteX7" fmla="*/ 1726141 w 2976104"/>
                <a:gd name="connsiteY7" fmla="*/ 459608 h 1761471"/>
                <a:gd name="connsiteX8" fmla="*/ 2082275 w 2976104"/>
                <a:gd name="connsiteY8" fmla="*/ 453223 h 1761471"/>
                <a:gd name="connsiteX9" fmla="*/ 2145626 w 2976104"/>
                <a:gd name="connsiteY9" fmla="*/ 449167 h 1761471"/>
                <a:gd name="connsiteX10" fmla="*/ 2201046 w 2976104"/>
                <a:gd name="connsiteY10" fmla="*/ 451965 h 1761471"/>
                <a:gd name="connsiteX11" fmla="*/ 2940325 w 2976104"/>
                <a:gd name="connsiteY11" fmla="*/ 58894 h 1761471"/>
                <a:gd name="connsiteX0" fmla="*/ 2976104 w 2976104"/>
                <a:gd name="connsiteY0" fmla="*/ 0 h 1761471"/>
                <a:gd name="connsiteX1" fmla="*/ 2976104 w 2976104"/>
                <a:gd name="connsiteY1" fmla="*/ 661699 h 1761471"/>
                <a:gd name="connsiteX2" fmla="*/ 1876324 w 2976104"/>
                <a:gd name="connsiteY2" fmla="*/ 1761471 h 1761471"/>
                <a:gd name="connsiteX3" fmla="*/ 228030 w 2976104"/>
                <a:gd name="connsiteY3" fmla="*/ 1761471 h 1761471"/>
                <a:gd name="connsiteX4" fmla="*/ 0 w 2976104"/>
                <a:gd name="connsiteY4" fmla="*/ 1533430 h 1761471"/>
                <a:gd name="connsiteX5" fmla="*/ 0 w 2976104"/>
                <a:gd name="connsiteY5" fmla="*/ 687649 h 1761471"/>
                <a:gd name="connsiteX6" fmla="*/ 228030 w 2976104"/>
                <a:gd name="connsiteY6" fmla="*/ 459608 h 1761471"/>
                <a:gd name="connsiteX7" fmla="*/ 1726141 w 2976104"/>
                <a:gd name="connsiteY7" fmla="*/ 459608 h 1761471"/>
                <a:gd name="connsiteX8" fmla="*/ 2082275 w 2976104"/>
                <a:gd name="connsiteY8" fmla="*/ 453223 h 1761471"/>
                <a:gd name="connsiteX9" fmla="*/ 2201046 w 2976104"/>
                <a:gd name="connsiteY9" fmla="*/ 451965 h 1761471"/>
                <a:gd name="connsiteX10" fmla="*/ 2940325 w 2976104"/>
                <a:gd name="connsiteY10" fmla="*/ 58894 h 1761471"/>
                <a:gd name="connsiteX11" fmla="*/ 2976104 w 2976104"/>
                <a:gd name="connsiteY11" fmla="*/ 0 h 1761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76104" h="1761471">
                  <a:moveTo>
                    <a:pt x="2976104" y="0"/>
                  </a:moveTo>
                  <a:lnTo>
                    <a:pt x="2976104" y="661699"/>
                  </a:lnTo>
                  <a:cubicBezTo>
                    <a:pt x="2976104" y="1270728"/>
                    <a:pt x="2482429" y="1761471"/>
                    <a:pt x="1876324" y="1761471"/>
                  </a:cubicBezTo>
                  <a:lnTo>
                    <a:pt x="228030" y="1761471"/>
                  </a:lnTo>
                  <a:cubicBezTo>
                    <a:pt x="100995" y="1761471"/>
                    <a:pt x="0" y="1657582"/>
                    <a:pt x="0" y="1533430"/>
                  </a:cubicBezTo>
                  <a:lnTo>
                    <a:pt x="0" y="687649"/>
                  </a:lnTo>
                  <a:cubicBezTo>
                    <a:pt x="0" y="560654"/>
                    <a:pt x="100995" y="459608"/>
                    <a:pt x="228030" y="459608"/>
                  </a:cubicBezTo>
                  <a:cubicBezTo>
                    <a:pt x="228030" y="459608"/>
                    <a:pt x="1350959" y="474005"/>
                    <a:pt x="1726141" y="459608"/>
                  </a:cubicBezTo>
                  <a:cubicBezTo>
                    <a:pt x="1833353" y="456375"/>
                    <a:pt x="1956782" y="458404"/>
                    <a:pt x="2082275" y="453223"/>
                  </a:cubicBezTo>
                  <a:lnTo>
                    <a:pt x="2201046" y="451965"/>
                  </a:lnTo>
                  <a:cubicBezTo>
                    <a:pt x="2508786" y="451965"/>
                    <a:pt x="2780109" y="296045"/>
                    <a:pt x="2940325" y="58894"/>
                  </a:cubicBezTo>
                  <a:lnTo>
                    <a:pt x="2976104" y="0"/>
                  </a:lnTo>
                  <a:close/>
                </a:path>
              </a:pathLst>
            </a:custGeom>
            <a:solidFill>
              <a:srgbClr val="013D4D">
                <a:lumMod val="50000"/>
                <a:lumOff val="50000"/>
              </a:srgbClr>
            </a:solidFill>
            <a:ln w="25400" cap="flat">
              <a:noFill/>
              <a:prstDash val="solid"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28575" tIns="28575" rIns="28575" bIns="28575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25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45" name="Rectangle 41">
              <a:extLst>
                <a:ext uri="{FF2B5EF4-FFF2-40B4-BE49-F238E27FC236}">
                  <a16:creationId xmlns:a16="http://schemas.microsoft.com/office/drawing/2014/main" id="{68F255DF-BE62-455E-9AC6-F6ECB5385661}"/>
                </a:ext>
              </a:extLst>
            </p:cNvPr>
            <p:cNvSpPr/>
            <p:nvPr/>
          </p:nvSpPr>
          <p:spPr>
            <a:xfrm>
              <a:off x="3501784" y="5235684"/>
              <a:ext cx="761748" cy="715581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5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</a:rPr>
                <a:t>04</a:t>
              </a:r>
              <a:endPara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</a:endParaRPr>
            </a:p>
          </p:txBody>
        </p:sp>
        <p:sp>
          <p:nvSpPr>
            <p:cNvPr id="46" name="สี่เหลี่ยมผืนผ้า 27"/>
            <p:cNvSpPr/>
            <p:nvPr/>
          </p:nvSpPr>
          <p:spPr>
            <a:xfrm>
              <a:off x="-102637" y="5064948"/>
              <a:ext cx="2823791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8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APPLICATION</a:t>
              </a:r>
              <a:endPara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7" name="กลุ่ม 37"/>
          <p:cNvGrpSpPr/>
          <p:nvPr/>
        </p:nvGrpSpPr>
        <p:grpSpPr>
          <a:xfrm>
            <a:off x="1468674" y="1857013"/>
            <a:ext cx="4048589" cy="2495558"/>
            <a:chOff x="143727" y="2424273"/>
            <a:chExt cx="4048589" cy="2495558"/>
          </a:xfrm>
        </p:grpSpPr>
        <p:sp>
          <p:nvSpPr>
            <p:cNvPr id="48" name="Freeform: Shape 26">
              <a:extLst>
                <a:ext uri="{FF2B5EF4-FFF2-40B4-BE49-F238E27FC236}">
                  <a16:creationId xmlns:a16="http://schemas.microsoft.com/office/drawing/2014/main" id="{3939F9EC-9A6E-4B11-BEDF-8A894E78BB28}"/>
                </a:ext>
              </a:extLst>
            </p:cNvPr>
            <p:cNvSpPr/>
            <p:nvPr/>
          </p:nvSpPr>
          <p:spPr>
            <a:xfrm>
              <a:off x="2715265" y="2424273"/>
              <a:ext cx="1477051" cy="2495558"/>
            </a:xfrm>
            <a:custGeom>
              <a:avLst/>
              <a:gdLst>
                <a:gd name="connsiteX0" fmla="*/ 228042 w 1761472"/>
                <a:gd name="connsiteY0" fmla="*/ 0 h 2976104"/>
                <a:gd name="connsiteX1" fmla="*/ 1073822 w 1761472"/>
                <a:gd name="connsiteY1" fmla="*/ 0 h 2976104"/>
                <a:gd name="connsiteX2" fmla="*/ 1301864 w 1761472"/>
                <a:gd name="connsiteY2" fmla="*/ 228030 h 2976104"/>
                <a:gd name="connsiteX3" fmla="*/ 1301864 w 1761472"/>
                <a:gd name="connsiteY3" fmla="*/ 1726141 h 2976104"/>
                <a:gd name="connsiteX4" fmla="*/ 1308248 w 1761472"/>
                <a:gd name="connsiteY4" fmla="*/ 2082275 h 2976104"/>
                <a:gd name="connsiteX5" fmla="*/ 1312305 w 1761472"/>
                <a:gd name="connsiteY5" fmla="*/ 2145626 h 2976104"/>
                <a:gd name="connsiteX6" fmla="*/ 1309506 w 1761472"/>
                <a:gd name="connsiteY6" fmla="*/ 2201046 h 2976104"/>
                <a:gd name="connsiteX7" fmla="*/ 1702578 w 1761472"/>
                <a:gd name="connsiteY7" fmla="*/ 2940325 h 2976104"/>
                <a:gd name="connsiteX8" fmla="*/ 1761472 w 1761472"/>
                <a:gd name="connsiteY8" fmla="*/ 2976104 h 2976104"/>
                <a:gd name="connsiteX9" fmla="*/ 1099772 w 1761472"/>
                <a:gd name="connsiteY9" fmla="*/ 2976104 h 2976104"/>
                <a:gd name="connsiteX10" fmla="*/ 0 w 1761472"/>
                <a:gd name="connsiteY10" fmla="*/ 1876324 h 2976104"/>
                <a:gd name="connsiteX11" fmla="*/ 0 w 1761472"/>
                <a:gd name="connsiteY11" fmla="*/ 228030 h 2976104"/>
                <a:gd name="connsiteX12" fmla="*/ 228042 w 1761472"/>
                <a:gd name="connsiteY12" fmla="*/ 0 h 2976104"/>
                <a:gd name="connsiteX0" fmla="*/ 228042 w 1761472"/>
                <a:gd name="connsiteY0" fmla="*/ 0 h 2976104"/>
                <a:gd name="connsiteX1" fmla="*/ 1073822 w 1761472"/>
                <a:gd name="connsiteY1" fmla="*/ 0 h 2976104"/>
                <a:gd name="connsiteX2" fmla="*/ 1301864 w 1761472"/>
                <a:gd name="connsiteY2" fmla="*/ 228030 h 2976104"/>
                <a:gd name="connsiteX3" fmla="*/ 1301864 w 1761472"/>
                <a:gd name="connsiteY3" fmla="*/ 1726141 h 2976104"/>
                <a:gd name="connsiteX4" fmla="*/ 1308248 w 1761472"/>
                <a:gd name="connsiteY4" fmla="*/ 2082275 h 2976104"/>
                <a:gd name="connsiteX5" fmla="*/ 1309506 w 1761472"/>
                <a:gd name="connsiteY5" fmla="*/ 2201046 h 2976104"/>
                <a:gd name="connsiteX6" fmla="*/ 1702578 w 1761472"/>
                <a:gd name="connsiteY6" fmla="*/ 2940325 h 2976104"/>
                <a:gd name="connsiteX7" fmla="*/ 1761472 w 1761472"/>
                <a:gd name="connsiteY7" fmla="*/ 2976104 h 2976104"/>
                <a:gd name="connsiteX8" fmla="*/ 1099772 w 1761472"/>
                <a:gd name="connsiteY8" fmla="*/ 2976104 h 2976104"/>
                <a:gd name="connsiteX9" fmla="*/ 0 w 1761472"/>
                <a:gd name="connsiteY9" fmla="*/ 1876324 h 2976104"/>
                <a:gd name="connsiteX10" fmla="*/ 0 w 1761472"/>
                <a:gd name="connsiteY10" fmla="*/ 228030 h 2976104"/>
                <a:gd name="connsiteX11" fmla="*/ 228042 w 1761472"/>
                <a:gd name="connsiteY11" fmla="*/ 0 h 2976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61472" h="2976104">
                  <a:moveTo>
                    <a:pt x="228042" y="0"/>
                  </a:moveTo>
                  <a:lnTo>
                    <a:pt x="1073822" y="0"/>
                  </a:lnTo>
                  <a:cubicBezTo>
                    <a:pt x="1200818" y="0"/>
                    <a:pt x="1301864" y="100995"/>
                    <a:pt x="1301864" y="228030"/>
                  </a:cubicBezTo>
                  <a:cubicBezTo>
                    <a:pt x="1301864" y="228030"/>
                    <a:pt x="1287467" y="1350959"/>
                    <a:pt x="1301864" y="1726141"/>
                  </a:cubicBezTo>
                  <a:cubicBezTo>
                    <a:pt x="1305096" y="1833353"/>
                    <a:pt x="1303068" y="1956782"/>
                    <a:pt x="1308248" y="2082275"/>
                  </a:cubicBezTo>
                  <a:cubicBezTo>
                    <a:pt x="1308667" y="2121865"/>
                    <a:pt x="1309087" y="2161456"/>
                    <a:pt x="1309506" y="2201046"/>
                  </a:cubicBezTo>
                  <a:cubicBezTo>
                    <a:pt x="1309506" y="2508786"/>
                    <a:pt x="1465427" y="2780109"/>
                    <a:pt x="1702578" y="2940325"/>
                  </a:cubicBezTo>
                  <a:lnTo>
                    <a:pt x="1761472" y="2976104"/>
                  </a:lnTo>
                  <a:lnTo>
                    <a:pt x="1099772" y="2976104"/>
                  </a:lnTo>
                  <a:cubicBezTo>
                    <a:pt x="490743" y="2976104"/>
                    <a:pt x="0" y="2482429"/>
                    <a:pt x="0" y="1876324"/>
                  </a:cubicBezTo>
                  <a:lnTo>
                    <a:pt x="0" y="228030"/>
                  </a:lnTo>
                  <a:cubicBezTo>
                    <a:pt x="0" y="103888"/>
                    <a:pt x="101046" y="0"/>
                    <a:pt x="228042" y="0"/>
                  </a:cubicBezTo>
                  <a:close/>
                </a:path>
              </a:pathLst>
            </a:custGeom>
            <a:solidFill>
              <a:srgbClr val="B1DB15"/>
            </a:solidFill>
            <a:ln w="25400" cap="flat">
              <a:noFill/>
              <a:prstDash val="solid"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28575" tIns="28575" rIns="28575" bIns="28575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25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49" name="Rectangle 42">
              <a:extLst>
                <a:ext uri="{FF2B5EF4-FFF2-40B4-BE49-F238E27FC236}">
                  <a16:creationId xmlns:a16="http://schemas.microsoft.com/office/drawing/2014/main" id="{6E7DC803-D2A9-4748-A0CE-A470E9D22B50}"/>
                </a:ext>
              </a:extLst>
            </p:cNvPr>
            <p:cNvSpPr/>
            <p:nvPr/>
          </p:nvSpPr>
          <p:spPr>
            <a:xfrm>
              <a:off x="2819718" y="3399088"/>
              <a:ext cx="761748" cy="715581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5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</a:rPr>
                <a:t>01</a:t>
              </a:r>
              <a:endPara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</a:endParaRPr>
            </a:p>
          </p:txBody>
        </p:sp>
        <p:sp>
          <p:nvSpPr>
            <p:cNvPr id="50" name="สี่เหลี่ยมผืนผ้า 31"/>
            <p:cNvSpPr/>
            <p:nvPr/>
          </p:nvSpPr>
          <p:spPr>
            <a:xfrm>
              <a:off x="143727" y="2519404"/>
              <a:ext cx="2475524" cy="181588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8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AGV </a:t>
              </a:r>
            </a:p>
            <a:p>
              <a:pPr algn="ctr"/>
              <a:r>
                <a:rPr lang="en-US" sz="28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HARDWARE</a:t>
              </a:r>
            </a:p>
            <a:p>
              <a:pPr algn="ctr"/>
              <a:r>
                <a:rPr lang="en-US" sz="28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&amp; SOFTWARE</a:t>
              </a:r>
              <a:endParaRPr lang="th-TH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56907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defTabSz="1219170">
              <a:defRPr/>
            </a:pPr>
            <a:fld id="{3D963CA9-8595-411C-9BE4-CE237CF2D03B}" type="slidenum">
              <a:rPr lang="ja-JP" altLang="en-US" sz="1600" kern="0">
                <a:solidFill>
                  <a:prstClr val="black">
                    <a:tint val="75000"/>
                  </a:prstClr>
                </a:solidFill>
                <a:latin typeface="Arial"/>
                <a:cs typeface="Arial"/>
                <a:sym typeface="Arial"/>
              </a:rPr>
              <a:pPr algn="r" defTabSz="1219170">
                <a:defRPr/>
              </a:pPr>
              <a:t>3</a:t>
            </a:fld>
            <a:endParaRPr lang="ja-JP" altLang="en-US" sz="1600" kern="0" dirty="0">
              <a:solidFill>
                <a:prstClr val="black">
                  <a:tint val="75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89505" y="6356364"/>
            <a:ext cx="4689225" cy="365125"/>
          </a:xfrm>
        </p:spPr>
        <p:txBody>
          <a:bodyPr/>
          <a:lstStyle/>
          <a:p>
            <a:pPr defTabSz="1219170"/>
            <a:r>
              <a:rPr lang="en-US" sz="1600" kern="0" dirty="0">
                <a:latin typeface="Times New Roman" pitchFamily="18" charset="0"/>
                <a:cs typeface="Times New Roman" pitchFamily="18" charset="0"/>
              </a:rPr>
              <a:t>Manufacturing Improvement Yokoten Center</a:t>
            </a:r>
          </a:p>
        </p:txBody>
      </p:sp>
      <p:sp>
        <p:nvSpPr>
          <p:cNvPr id="29" name="รูปแบบอิสระ 95"/>
          <p:cNvSpPr/>
          <p:nvPr/>
        </p:nvSpPr>
        <p:spPr>
          <a:xfrm>
            <a:off x="2875779" y="1123030"/>
            <a:ext cx="2451243" cy="4631648"/>
          </a:xfrm>
          <a:custGeom>
            <a:avLst/>
            <a:gdLst>
              <a:gd name="connsiteX0" fmla="*/ 9526 w 2600326"/>
              <a:gd name="connsiteY0" fmla="*/ 0 h 5944790"/>
              <a:gd name="connsiteX1" fmla="*/ 2600326 w 2600326"/>
              <a:gd name="connsiteY1" fmla="*/ 2972395 h 5944790"/>
              <a:gd name="connsiteX2" fmla="*/ 9526 w 2600326"/>
              <a:gd name="connsiteY2" fmla="*/ 5944790 h 5944790"/>
              <a:gd name="connsiteX3" fmla="*/ 0 w 2600326"/>
              <a:gd name="connsiteY3" fmla="*/ 5944238 h 5944790"/>
              <a:gd name="connsiteX4" fmla="*/ 0 w 2600326"/>
              <a:gd name="connsiteY4" fmla="*/ 5746917 h 5944790"/>
              <a:gd name="connsiteX5" fmla="*/ 9526 w 2600326"/>
              <a:gd name="connsiteY5" fmla="*/ 5747474 h 5944790"/>
              <a:gd name="connsiteX6" fmla="*/ 2403011 w 2600326"/>
              <a:gd name="connsiteY6" fmla="*/ 2972395 h 5944790"/>
              <a:gd name="connsiteX7" fmla="*/ 9526 w 2600326"/>
              <a:gd name="connsiteY7" fmla="*/ 197316 h 5944790"/>
              <a:gd name="connsiteX8" fmla="*/ 0 w 2600326"/>
              <a:gd name="connsiteY8" fmla="*/ 197874 h 5944790"/>
              <a:gd name="connsiteX9" fmla="*/ 0 w 2600326"/>
              <a:gd name="connsiteY9" fmla="*/ 552 h 5944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00326" h="5944790">
                <a:moveTo>
                  <a:pt x="9526" y="0"/>
                </a:moveTo>
                <a:cubicBezTo>
                  <a:pt x="1440385" y="0"/>
                  <a:pt x="2600326" y="1330787"/>
                  <a:pt x="2600326" y="2972395"/>
                </a:cubicBezTo>
                <a:cubicBezTo>
                  <a:pt x="2600326" y="4614003"/>
                  <a:pt x="1440385" y="5944790"/>
                  <a:pt x="9526" y="5944790"/>
                </a:cubicBezTo>
                <a:lnTo>
                  <a:pt x="0" y="5944238"/>
                </a:lnTo>
                <a:lnTo>
                  <a:pt x="0" y="5746917"/>
                </a:lnTo>
                <a:lnTo>
                  <a:pt x="9526" y="5747474"/>
                </a:lnTo>
                <a:cubicBezTo>
                  <a:pt x="1331411" y="5747474"/>
                  <a:pt x="2403011" y="4505029"/>
                  <a:pt x="2403011" y="2972395"/>
                </a:cubicBezTo>
                <a:cubicBezTo>
                  <a:pt x="2403011" y="1439761"/>
                  <a:pt x="1331411" y="197316"/>
                  <a:pt x="9526" y="197316"/>
                </a:cubicBezTo>
                <a:lnTo>
                  <a:pt x="0" y="197874"/>
                </a:lnTo>
                <a:lnTo>
                  <a:pt x="0" y="552"/>
                </a:lnTo>
                <a:close/>
              </a:path>
            </a:pathLst>
          </a:custGeom>
          <a:gradFill flip="none" rotWithShape="1">
            <a:gsLst>
              <a:gs pos="75000">
                <a:srgbClr val="594E89"/>
              </a:gs>
              <a:gs pos="50000">
                <a:srgbClr val="A84B96"/>
              </a:gs>
              <a:gs pos="25000">
                <a:srgbClr val="EC5624"/>
              </a:gs>
              <a:gs pos="0">
                <a:srgbClr val="CF8810"/>
              </a:gs>
              <a:gs pos="100000">
                <a:srgbClr val="287B7A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grpSp>
        <p:nvGrpSpPr>
          <p:cNvPr id="30" name="กลุ่ม 2"/>
          <p:cNvGrpSpPr/>
          <p:nvPr/>
        </p:nvGrpSpPr>
        <p:grpSpPr>
          <a:xfrm>
            <a:off x="1089763" y="1520338"/>
            <a:ext cx="3749040" cy="3749040"/>
            <a:chOff x="466725" y="2225000"/>
            <a:chExt cx="3673973" cy="3733990"/>
          </a:xfrm>
        </p:grpSpPr>
        <p:sp>
          <p:nvSpPr>
            <p:cNvPr id="31" name="วงรี 128"/>
            <p:cNvSpPr/>
            <p:nvPr/>
          </p:nvSpPr>
          <p:spPr>
            <a:xfrm>
              <a:off x="466725" y="2225000"/>
              <a:ext cx="3673973" cy="3733990"/>
            </a:xfrm>
            <a:prstGeom prst="ellipse">
              <a:avLst/>
            </a:prstGeom>
            <a:pattFill prst="smGrid">
              <a:fgClr>
                <a:schemeClr val="bg1">
                  <a:lumMod val="85000"/>
                </a:schemeClr>
              </a:fgClr>
              <a:bgClr>
                <a:schemeClr val="bg1">
                  <a:lumMod val="95000"/>
                </a:schemeClr>
              </a:bgClr>
            </a:pattFill>
            <a:ln>
              <a:noFill/>
            </a:ln>
            <a:effectLst>
              <a:glow rad="139700">
                <a:schemeClr val="bg2">
                  <a:lumMod val="90000"/>
                  <a:alpha val="40000"/>
                </a:schemeClr>
              </a:glow>
              <a:innerShdw blurRad="2540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วงรี 125"/>
            <p:cNvSpPr/>
            <p:nvPr/>
          </p:nvSpPr>
          <p:spPr>
            <a:xfrm>
              <a:off x="790576" y="2521888"/>
              <a:ext cx="3069712" cy="3148322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glow rad="228600">
                <a:schemeClr val="accent3">
                  <a:satMod val="175000"/>
                  <a:alpha val="40000"/>
                </a:schemeClr>
              </a:glow>
              <a:outerShdw blurRad="508000" dist="76200" dir="2700000" sx="102000" sy="102000" algn="tl" rotWithShape="0">
                <a:schemeClr val="tx1">
                  <a:lumMod val="65000"/>
                  <a:lumOff val="35000"/>
                  <a:alpha val="40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 w="101600" h="1270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5" name="กลุ่ม 3"/>
          <p:cNvGrpSpPr/>
          <p:nvPr/>
        </p:nvGrpSpPr>
        <p:grpSpPr>
          <a:xfrm>
            <a:off x="5070619" y="2856686"/>
            <a:ext cx="1627045" cy="272180"/>
            <a:chOff x="3183285" y="1830299"/>
            <a:chExt cx="1370962" cy="272180"/>
          </a:xfrm>
        </p:grpSpPr>
        <p:sp>
          <p:nvSpPr>
            <p:cNvPr id="43" name="วงรี 98"/>
            <p:cNvSpPr/>
            <p:nvPr/>
          </p:nvSpPr>
          <p:spPr>
            <a:xfrm>
              <a:off x="3183285" y="1830299"/>
              <a:ext cx="223562" cy="272180"/>
            </a:xfrm>
            <a:prstGeom prst="ellipse">
              <a:avLst/>
            </a:prstGeom>
            <a:solidFill>
              <a:srgbClr val="7A4380"/>
            </a:solidFill>
            <a:ln>
              <a:noFill/>
            </a:ln>
            <a:effectLst>
              <a:outerShdw blurRad="254000" dist="38100" dir="2700000" sx="102000" sy="102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/>
            </a:p>
          </p:txBody>
        </p:sp>
        <p:cxnSp>
          <p:nvCxnSpPr>
            <p:cNvPr id="45" name="ตัวเชื่อมต่อตรง 110"/>
            <p:cNvCxnSpPr>
              <a:cxnSpLocks/>
              <a:stCxn id="43" idx="6"/>
              <a:endCxn id="55" idx="1"/>
            </p:cNvCxnSpPr>
            <p:nvPr/>
          </p:nvCxnSpPr>
          <p:spPr>
            <a:xfrm>
              <a:off x="3406847" y="1966389"/>
              <a:ext cx="1147400" cy="4975"/>
            </a:xfrm>
            <a:prstGeom prst="line">
              <a:avLst/>
            </a:prstGeom>
            <a:ln w="571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กลุ่ม 4"/>
          <p:cNvGrpSpPr/>
          <p:nvPr/>
        </p:nvGrpSpPr>
        <p:grpSpPr>
          <a:xfrm>
            <a:off x="5016086" y="3732799"/>
            <a:ext cx="1278093" cy="301795"/>
            <a:chOff x="4143897" y="2801721"/>
            <a:chExt cx="1204955" cy="301795"/>
          </a:xfrm>
        </p:grpSpPr>
        <p:sp>
          <p:nvSpPr>
            <p:cNvPr id="47" name="วงรี 100"/>
            <p:cNvSpPr/>
            <p:nvPr/>
          </p:nvSpPr>
          <p:spPr>
            <a:xfrm>
              <a:off x="4143897" y="2801721"/>
              <a:ext cx="315187" cy="301795"/>
            </a:xfrm>
            <a:prstGeom prst="ellipse">
              <a:avLst/>
            </a:prstGeom>
            <a:solidFill>
              <a:srgbClr val="5D467E"/>
            </a:solidFill>
            <a:ln>
              <a:noFill/>
            </a:ln>
            <a:effectLst>
              <a:outerShdw blurRad="254000" dist="38100" dir="2700000" sx="102000" sy="102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/>
            </a:p>
          </p:txBody>
        </p:sp>
        <p:cxnSp>
          <p:nvCxnSpPr>
            <p:cNvPr id="48" name="ตัวเชื่อมต่อตรง 112"/>
            <p:cNvCxnSpPr>
              <a:cxnSpLocks/>
              <a:stCxn id="47" idx="6"/>
              <a:endCxn id="56" idx="1"/>
            </p:cNvCxnSpPr>
            <p:nvPr/>
          </p:nvCxnSpPr>
          <p:spPr>
            <a:xfrm>
              <a:off x="4459084" y="2952619"/>
              <a:ext cx="889768" cy="6115"/>
            </a:xfrm>
            <a:prstGeom prst="line">
              <a:avLst/>
            </a:prstGeom>
            <a:ln w="57150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9" name="กลุ่ม 5"/>
          <p:cNvGrpSpPr/>
          <p:nvPr/>
        </p:nvGrpSpPr>
        <p:grpSpPr>
          <a:xfrm>
            <a:off x="4624185" y="4642883"/>
            <a:ext cx="1278091" cy="301795"/>
            <a:chOff x="4380639" y="3941097"/>
            <a:chExt cx="1278091" cy="301795"/>
          </a:xfrm>
        </p:grpSpPr>
        <p:sp>
          <p:nvSpPr>
            <p:cNvPr id="50" name="วงรี 101"/>
            <p:cNvSpPr/>
            <p:nvPr/>
          </p:nvSpPr>
          <p:spPr>
            <a:xfrm>
              <a:off x="4380639" y="3941097"/>
              <a:ext cx="315187" cy="301795"/>
            </a:xfrm>
            <a:prstGeom prst="ellipse">
              <a:avLst/>
            </a:prstGeom>
            <a:solidFill>
              <a:srgbClr val="4C4F7E"/>
            </a:solidFill>
            <a:ln>
              <a:noFill/>
            </a:ln>
            <a:effectLst>
              <a:outerShdw blurRad="254000" dist="38100" dir="2700000" sx="102000" sy="102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/>
            </a:p>
          </p:txBody>
        </p:sp>
        <p:cxnSp>
          <p:nvCxnSpPr>
            <p:cNvPr id="51" name="ตัวเชื่อมต่อตรง 113"/>
            <p:cNvCxnSpPr>
              <a:cxnSpLocks/>
              <a:stCxn id="50" idx="6"/>
              <a:endCxn id="57" idx="1"/>
            </p:cNvCxnSpPr>
            <p:nvPr/>
          </p:nvCxnSpPr>
          <p:spPr>
            <a:xfrm>
              <a:off x="4695826" y="4091995"/>
              <a:ext cx="962904" cy="4794"/>
            </a:xfrm>
            <a:prstGeom prst="line">
              <a:avLst/>
            </a:prstGeom>
            <a:ln w="571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กลุ่ม 6"/>
          <p:cNvGrpSpPr/>
          <p:nvPr/>
        </p:nvGrpSpPr>
        <p:grpSpPr>
          <a:xfrm>
            <a:off x="2909133" y="5513150"/>
            <a:ext cx="1735785" cy="320040"/>
            <a:chOff x="4140698" y="4931181"/>
            <a:chExt cx="1735785" cy="244267"/>
          </a:xfrm>
        </p:grpSpPr>
        <p:sp>
          <p:nvSpPr>
            <p:cNvPr id="53" name="วงรี 102"/>
            <p:cNvSpPr/>
            <p:nvPr/>
          </p:nvSpPr>
          <p:spPr>
            <a:xfrm>
              <a:off x="4140698" y="4931181"/>
              <a:ext cx="315187" cy="244267"/>
            </a:xfrm>
            <a:prstGeom prst="ellipse">
              <a:avLst/>
            </a:prstGeom>
            <a:solidFill>
              <a:srgbClr val="41607F"/>
            </a:solidFill>
            <a:ln>
              <a:noFill/>
            </a:ln>
            <a:effectLst>
              <a:outerShdw blurRad="254000" dist="38100" dir="2700000" sx="102000" sy="102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/>
            </a:p>
          </p:txBody>
        </p:sp>
        <p:cxnSp>
          <p:nvCxnSpPr>
            <p:cNvPr id="54" name="ตัวเชื่อมต่อตรง 117"/>
            <p:cNvCxnSpPr>
              <a:cxnSpLocks/>
              <a:stCxn id="53" idx="6"/>
              <a:endCxn id="58" idx="1"/>
            </p:cNvCxnSpPr>
            <p:nvPr/>
          </p:nvCxnSpPr>
          <p:spPr>
            <a:xfrm>
              <a:off x="4455885" y="5053315"/>
              <a:ext cx="1420598" cy="6087"/>
            </a:xfrm>
            <a:prstGeom prst="line">
              <a:avLst/>
            </a:prstGeom>
            <a:ln w="571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Rectangle: Rounded Corners 19">
            <a:extLst>
              <a:ext uri="{FF2B5EF4-FFF2-40B4-BE49-F238E27FC236}">
                <a16:creationId xmlns:a16="http://schemas.microsoft.com/office/drawing/2014/main" id="{4C46CC53-6B24-42D1-BF4D-30632EBB73D6}"/>
              </a:ext>
            </a:extLst>
          </p:cNvPr>
          <p:cNvSpPr/>
          <p:nvPr/>
        </p:nvSpPr>
        <p:spPr>
          <a:xfrm>
            <a:off x="6697664" y="2586271"/>
            <a:ext cx="4676351" cy="822960"/>
          </a:xfrm>
          <a:prstGeom prst="roundRect">
            <a:avLst/>
          </a:prstGeom>
          <a:noFill/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lvl="1"/>
            <a:r>
              <a:rPr lang="en-US" sz="2000" b="1" dirty="0" smtClean="0"/>
              <a:t>	</a:t>
            </a:r>
            <a:r>
              <a:rPr lang="en-US" sz="2000" b="1" dirty="0">
                <a:solidFill>
                  <a:schemeClr val="tx1"/>
                </a:solidFill>
              </a:rPr>
              <a:t>4x </a:t>
            </a:r>
            <a:r>
              <a:rPr lang="en-US" sz="2000" b="1" dirty="0" err="1">
                <a:solidFill>
                  <a:schemeClr val="tx1"/>
                </a:solidFill>
              </a:rPr>
              <a:t>Mecanum</a:t>
            </a:r>
            <a:r>
              <a:rPr lang="en-US" sz="2000" b="1" dirty="0">
                <a:solidFill>
                  <a:schemeClr val="tx1"/>
                </a:solidFill>
              </a:rPr>
              <a:t> Wheel </a:t>
            </a:r>
            <a:r>
              <a:rPr lang="en-US" sz="1400" b="1" dirty="0">
                <a:solidFill>
                  <a:schemeClr val="tx1"/>
                </a:solidFill>
              </a:rPr>
              <a:t>(</a:t>
            </a:r>
            <a:r>
              <a:rPr lang="en-US" sz="2400" b="1" dirty="0"/>
              <a:t>⌀ </a:t>
            </a:r>
            <a:r>
              <a:rPr lang="en-US" sz="1400" b="1" dirty="0"/>
              <a:t>12 mm</a:t>
            </a:r>
            <a:r>
              <a:rPr lang="en-US" sz="1400" b="1" dirty="0" smtClean="0">
                <a:solidFill>
                  <a:schemeClr val="tx1"/>
                </a:solidFill>
              </a:rPr>
              <a:t>)</a:t>
            </a: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56" name="Rectangle: Rounded Corners 43">
            <a:extLst>
              <a:ext uri="{FF2B5EF4-FFF2-40B4-BE49-F238E27FC236}">
                <a16:creationId xmlns:a16="http://schemas.microsoft.com/office/drawing/2014/main" id="{8BBF886D-0EED-4122-9523-23030FB427D8}"/>
              </a:ext>
            </a:extLst>
          </p:cNvPr>
          <p:cNvSpPr/>
          <p:nvPr/>
        </p:nvSpPr>
        <p:spPr>
          <a:xfrm>
            <a:off x="6294179" y="3478332"/>
            <a:ext cx="4572000" cy="822960"/>
          </a:xfrm>
          <a:prstGeom prst="round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lvl="1"/>
            <a:r>
              <a:rPr lang="en-US" sz="2000" b="1" dirty="0" smtClean="0"/>
              <a:t>	  4x </a:t>
            </a:r>
            <a:r>
              <a:rPr lang="en-US" sz="2000" b="1" dirty="0"/>
              <a:t>DC </a:t>
            </a:r>
            <a:r>
              <a:rPr lang="en-US" sz="2000" b="1" dirty="0" smtClean="0"/>
              <a:t>Motor </a:t>
            </a:r>
            <a:r>
              <a:rPr lang="en-US" sz="2000" b="1" dirty="0"/>
              <a:t>24 volt </a:t>
            </a:r>
            <a:r>
              <a:rPr lang="en-US" sz="1400" b="1" dirty="0"/>
              <a:t>(90 RPM</a:t>
            </a:r>
            <a:r>
              <a:rPr lang="en-US" sz="1400" b="1" dirty="0" smtClean="0"/>
              <a:t>)</a:t>
            </a:r>
            <a:endParaRPr lang="en-US" sz="2000" b="1" dirty="0"/>
          </a:p>
        </p:txBody>
      </p:sp>
      <p:sp>
        <p:nvSpPr>
          <p:cNvPr id="57" name="Rectangle: Rounded Corners 46">
            <a:extLst>
              <a:ext uri="{FF2B5EF4-FFF2-40B4-BE49-F238E27FC236}">
                <a16:creationId xmlns:a16="http://schemas.microsoft.com/office/drawing/2014/main" id="{405DE5D0-1C24-4527-BF97-020746B03B08}"/>
              </a:ext>
            </a:extLst>
          </p:cNvPr>
          <p:cNvSpPr/>
          <p:nvPr/>
        </p:nvSpPr>
        <p:spPr>
          <a:xfrm>
            <a:off x="5902276" y="4387095"/>
            <a:ext cx="4776454" cy="822960"/>
          </a:xfrm>
          <a:prstGeom prst="round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b="1" dirty="0" smtClean="0">
                <a:solidFill>
                  <a:schemeClr val="tx1"/>
                </a:solidFill>
              </a:rPr>
              <a:t>	</a:t>
            </a:r>
            <a:r>
              <a:rPr lang="en-US" sz="2000" b="1" dirty="0">
                <a:solidFill>
                  <a:schemeClr val="tx1"/>
                </a:solidFill>
              </a:rPr>
              <a:t> </a:t>
            </a:r>
            <a:r>
              <a:rPr lang="en-US" sz="2000" b="1" dirty="0" smtClean="0">
                <a:solidFill>
                  <a:schemeClr val="tx1"/>
                </a:solidFill>
              </a:rPr>
              <a:t>Lithium Battery</a:t>
            </a:r>
            <a:r>
              <a:rPr lang="en-US" sz="2000" b="1" dirty="0" smtClean="0"/>
              <a:t> </a:t>
            </a:r>
            <a:r>
              <a:rPr lang="en-US" sz="2000" b="1" dirty="0"/>
              <a:t>24 volt </a:t>
            </a:r>
            <a:r>
              <a:rPr lang="en-US" sz="1400" b="1" dirty="0"/>
              <a:t>(15 Ah</a:t>
            </a:r>
            <a:r>
              <a:rPr lang="en-US" sz="1400" b="1" dirty="0" smtClean="0"/>
              <a:t>)</a:t>
            </a:r>
            <a:endParaRPr lang="en-US" sz="2000" b="1" dirty="0"/>
          </a:p>
        </p:txBody>
      </p:sp>
      <p:sp>
        <p:nvSpPr>
          <p:cNvPr id="58" name="Rectangle: Rounded Corners 48">
            <a:extLst>
              <a:ext uri="{FF2B5EF4-FFF2-40B4-BE49-F238E27FC236}">
                <a16:creationId xmlns:a16="http://schemas.microsoft.com/office/drawing/2014/main" id="{51BA6258-D170-408A-A5B3-2043CEB17878}"/>
              </a:ext>
            </a:extLst>
          </p:cNvPr>
          <p:cNvSpPr/>
          <p:nvPr/>
        </p:nvSpPr>
        <p:spPr>
          <a:xfrm>
            <a:off x="4644918" y="5269665"/>
            <a:ext cx="4572000" cy="822960"/>
          </a:xfrm>
          <a:prstGeom prst="roundRect">
            <a:avLst/>
          </a:prstGeom>
          <a:noFill/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000" b="1" dirty="0" smtClean="0"/>
              <a:t>	      Controller</a:t>
            </a:r>
            <a:endParaRPr lang="en-US" sz="2000" b="1" dirty="0"/>
          </a:p>
        </p:txBody>
      </p:sp>
      <p:pic>
        <p:nvPicPr>
          <p:cNvPr id="59" name="Picture 5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96" t="12679" r="3044" b="9723"/>
          <a:stretch/>
        </p:blipFill>
        <p:spPr>
          <a:xfrm>
            <a:off x="1676586" y="2449023"/>
            <a:ext cx="2721518" cy="1767584"/>
          </a:xfrm>
          <a:prstGeom prst="rect">
            <a:avLst/>
          </a:prstGeom>
        </p:spPr>
      </p:pic>
      <p:grpSp>
        <p:nvGrpSpPr>
          <p:cNvPr id="60" name="กลุ่ม 3"/>
          <p:cNvGrpSpPr/>
          <p:nvPr/>
        </p:nvGrpSpPr>
        <p:grpSpPr>
          <a:xfrm>
            <a:off x="2983677" y="1068308"/>
            <a:ext cx="2298838" cy="272180"/>
            <a:chOff x="2617220" y="1830299"/>
            <a:chExt cx="1937012" cy="272180"/>
          </a:xfrm>
        </p:grpSpPr>
        <p:sp>
          <p:nvSpPr>
            <p:cNvPr id="61" name="วงรี 98"/>
            <p:cNvSpPr/>
            <p:nvPr/>
          </p:nvSpPr>
          <p:spPr>
            <a:xfrm>
              <a:off x="2617220" y="1830299"/>
              <a:ext cx="223562" cy="272180"/>
            </a:xfrm>
            <a:prstGeom prst="ellipse">
              <a:avLst/>
            </a:prstGeom>
            <a:solidFill>
              <a:srgbClr val="C47C10"/>
            </a:solidFill>
            <a:ln>
              <a:noFill/>
            </a:ln>
            <a:effectLst>
              <a:outerShdw blurRad="254000" dist="38100" dir="2700000" sx="102000" sy="102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/>
            </a:p>
          </p:txBody>
        </p:sp>
        <p:cxnSp>
          <p:nvCxnSpPr>
            <p:cNvPr id="62" name="ตัวเชื่อมต่อตรง 110"/>
            <p:cNvCxnSpPr>
              <a:cxnSpLocks/>
              <a:stCxn id="61" idx="6"/>
              <a:endCxn id="63" idx="1"/>
            </p:cNvCxnSpPr>
            <p:nvPr/>
          </p:nvCxnSpPr>
          <p:spPr>
            <a:xfrm>
              <a:off x="2840782" y="1966389"/>
              <a:ext cx="1713450" cy="4975"/>
            </a:xfrm>
            <a:prstGeom prst="line">
              <a:avLst/>
            </a:prstGeom>
            <a:ln w="571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3" name="Rectangle: Rounded Corners 19">
            <a:extLst>
              <a:ext uri="{FF2B5EF4-FFF2-40B4-BE49-F238E27FC236}">
                <a16:creationId xmlns:a16="http://schemas.microsoft.com/office/drawing/2014/main" id="{4C46CC53-6B24-42D1-BF4D-30632EBB73D6}"/>
              </a:ext>
            </a:extLst>
          </p:cNvPr>
          <p:cNvSpPr/>
          <p:nvPr/>
        </p:nvSpPr>
        <p:spPr>
          <a:xfrm>
            <a:off x="5282514" y="797893"/>
            <a:ext cx="4572000" cy="822960"/>
          </a:xfrm>
          <a:prstGeom prst="roundRect">
            <a:avLst/>
          </a:prstGeom>
          <a:noFill/>
          <a:ln w="3810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000" b="1" dirty="0" smtClean="0">
                <a:solidFill>
                  <a:schemeClr val="tx1"/>
                </a:solidFill>
              </a:rPr>
              <a:t>	  </a:t>
            </a:r>
            <a:r>
              <a:rPr lang="en-US" sz="2000" b="1" dirty="0" err="1" smtClean="0">
                <a:solidFill>
                  <a:schemeClr val="tx1"/>
                </a:solidFill>
              </a:rPr>
              <a:t>YDlidar</a:t>
            </a:r>
            <a:r>
              <a:rPr lang="en-US" sz="2000" b="1" dirty="0" smtClean="0">
                <a:solidFill>
                  <a:schemeClr val="tx1"/>
                </a:solidFill>
              </a:rPr>
              <a:t> G2</a:t>
            </a:r>
            <a:endParaRPr lang="en-US" sz="2000" b="1" dirty="0">
              <a:solidFill>
                <a:schemeClr val="tx1"/>
              </a:solidFill>
            </a:endParaRPr>
          </a:p>
        </p:txBody>
      </p:sp>
      <p:grpSp>
        <p:nvGrpSpPr>
          <p:cNvPr id="64" name="กลุ่ม 3"/>
          <p:cNvGrpSpPr/>
          <p:nvPr/>
        </p:nvGrpSpPr>
        <p:grpSpPr>
          <a:xfrm>
            <a:off x="4647635" y="1957837"/>
            <a:ext cx="1617698" cy="272180"/>
            <a:chOff x="3073217" y="1830299"/>
            <a:chExt cx="1363081" cy="272180"/>
          </a:xfrm>
        </p:grpSpPr>
        <p:sp>
          <p:nvSpPr>
            <p:cNvPr id="65" name="วงรี 98"/>
            <p:cNvSpPr/>
            <p:nvPr/>
          </p:nvSpPr>
          <p:spPr>
            <a:xfrm>
              <a:off x="3073217" y="1830299"/>
              <a:ext cx="223562" cy="272180"/>
            </a:xfrm>
            <a:prstGeom prst="ellipse">
              <a:avLst/>
            </a:prstGeom>
            <a:solidFill>
              <a:srgbClr val="A2446A"/>
            </a:solidFill>
            <a:ln>
              <a:noFill/>
            </a:ln>
            <a:effectLst>
              <a:outerShdw blurRad="254000" dist="38100" dir="2700000" sx="102000" sy="102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/>
            </a:p>
          </p:txBody>
        </p:sp>
        <p:cxnSp>
          <p:nvCxnSpPr>
            <p:cNvPr id="66" name="ตัวเชื่อมต่อตรง 110"/>
            <p:cNvCxnSpPr>
              <a:cxnSpLocks/>
              <a:stCxn id="65" idx="6"/>
              <a:endCxn id="67" idx="1"/>
            </p:cNvCxnSpPr>
            <p:nvPr/>
          </p:nvCxnSpPr>
          <p:spPr>
            <a:xfrm>
              <a:off x="3296779" y="1966389"/>
              <a:ext cx="1139519" cy="4975"/>
            </a:xfrm>
            <a:prstGeom prst="line">
              <a:avLst/>
            </a:prstGeom>
            <a:ln w="571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7" name="Rectangle: Rounded Corners 19">
            <a:extLst>
              <a:ext uri="{FF2B5EF4-FFF2-40B4-BE49-F238E27FC236}">
                <a16:creationId xmlns:a16="http://schemas.microsoft.com/office/drawing/2014/main" id="{4C46CC53-6B24-42D1-BF4D-30632EBB73D6}"/>
              </a:ext>
            </a:extLst>
          </p:cNvPr>
          <p:cNvSpPr/>
          <p:nvPr/>
        </p:nvSpPr>
        <p:spPr>
          <a:xfrm>
            <a:off x="6265333" y="1687422"/>
            <a:ext cx="4572000" cy="822960"/>
          </a:xfrm>
          <a:prstGeom prst="roundRect">
            <a:avLst/>
          </a:prstGeom>
          <a:noFill/>
          <a:ln w="381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000" b="1" dirty="0" smtClean="0"/>
              <a:t>	  Mini PC</a:t>
            </a:r>
            <a:endParaRPr lang="en-US" sz="2000" b="1" dirty="0"/>
          </a:p>
        </p:txBody>
      </p:sp>
      <p:pic>
        <p:nvPicPr>
          <p:cNvPr id="70" name="Picture 69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74" t="26557" r="27180" b="18703"/>
          <a:stretch/>
        </p:blipFill>
        <p:spPr>
          <a:xfrm>
            <a:off x="5519834" y="888142"/>
            <a:ext cx="736561" cy="656379"/>
          </a:xfrm>
          <a:prstGeom prst="rect">
            <a:avLst/>
          </a:prstGeom>
        </p:spPr>
      </p:pic>
      <p:pic>
        <p:nvPicPr>
          <p:cNvPr id="72" name="Picture 71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46" t="15926" r="9365" b="10141"/>
          <a:stretch/>
        </p:blipFill>
        <p:spPr>
          <a:xfrm>
            <a:off x="6473892" y="1892933"/>
            <a:ext cx="860605" cy="490085"/>
          </a:xfrm>
          <a:prstGeom prst="rect">
            <a:avLst/>
          </a:prstGeom>
        </p:spPr>
      </p:pic>
      <p:pic>
        <p:nvPicPr>
          <p:cNvPr id="73" name="Picture 4" descr="Mecanum Wheel Aluminium 60mm 1ชุด(4ล้อ) วัสดุอลูมิเนียมคุณภาพสูง  (แถมบูทยึดมอเตอร์) - CEIstore : Inspired by LnwShop.com"/>
          <p:cNvPicPr>
            <a:picLocks noChangeAspect="1" noChangeArrowheads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963" t="46371" r="9324" b="10129"/>
          <a:stretch/>
        </p:blipFill>
        <p:spPr bwMode="auto">
          <a:xfrm>
            <a:off x="6794944" y="2619500"/>
            <a:ext cx="661168" cy="67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NFP-A58-555-EN turbine mini dc motor"/>
          <p:cNvPicPr>
            <a:picLocks noChangeAspect="1" noChangeArrowheads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40" t="19404" r="13803" b="28329"/>
          <a:stretch/>
        </p:blipFill>
        <p:spPr bwMode="auto">
          <a:xfrm rot="615504">
            <a:off x="6379389" y="3638046"/>
            <a:ext cx="888435" cy="536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แบตเตอรี่ 24โวลต์6Ah 6S3P -24V 6Ah 6S3P 18650 Li-ion battery - โอวันฟาร์ม :  Inspired by LnwShop.com"/>
          <p:cNvPicPr>
            <a:picLocks noChangeAspect="1" noChangeArrowheads="1"/>
          </p:cNvPicPr>
          <p:nvPr/>
        </p:nvPicPr>
        <p:blipFill rotWithShape="1">
          <a:blip r:embed="rId8" cstate="hq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5375" b="95000" l="625" r="9937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3347" b="4980"/>
          <a:stretch/>
        </p:blipFill>
        <p:spPr bwMode="auto">
          <a:xfrm>
            <a:off x="5982457" y="4539217"/>
            <a:ext cx="896555" cy="732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9" name="Google Shape;230;p27"/>
          <p:cNvSpPr txBox="1">
            <a:spLocks noGrp="1"/>
          </p:cNvSpPr>
          <p:nvPr>
            <p:ph type="title"/>
          </p:nvPr>
        </p:nvSpPr>
        <p:spPr>
          <a:xfrm>
            <a:off x="321116" y="42248"/>
            <a:ext cx="7704000" cy="6419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 smtClean="0">
                <a:latin typeface="Arial Black" panose="020B0A04020102020204" pitchFamily="34" charset="0"/>
                <a:cs typeface="Poppins Black" panose="020B0604020202020204" charset="0"/>
              </a:rPr>
              <a:t>1. AGV HARDWARE </a:t>
            </a:r>
            <a:r>
              <a:rPr lang="en" sz="1500" dirty="0" smtClean="0">
                <a:latin typeface="Arial Black" panose="020B0A04020102020204" pitchFamily="34" charset="0"/>
                <a:cs typeface="Poppins Black" panose="020B0604020202020204" charset="0"/>
              </a:rPr>
              <a:t>(Overview)</a:t>
            </a:r>
            <a:endParaRPr sz="1500" dirty="0">
              <a:latin typeface="Arial Black" panose="020B0A04020102020204" pitchFamily="34" charset="0"/>
              <a:cs typeface="Poppins Black" panose="020B0604020202020204" charset="0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2074173" y="4235087"/>
            <a:ext cx="18604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MICKY model 4</a:t>
            </a:r>
            <a:endParaRPr lang="en-US" b="1" dirty="0"/>
          </a:p>
        </p:txBody>
      </p:sp>
      <p:pic>
        <p:nvPicPr>
          <p:cNvPr id="82" name="Picture 81"/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921" b="96429" l="2306" r="97156">
                        <a14:foregroundMark x1="8378" y1="80159" x2="19523" y2="23810"/>
                        <a14:foregroundMark x1="7148" y1="78373" x2="18370" y2="25000"/>
                        <a14:foregroundMark x1="78324" y1="25000" x2="89008" y2="803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46745" y="5402989"/>
            <a:ext cx="1207317" cy="527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06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defTabSz="1219170">
              <a:defRPr/>
            </a:pPr>
            <a:fld id="{3D963CA9-8595-411C-9BE4-CE237CF2D03B}" type="slidenum">
              <a:rPr lang="ja-JP" altLang="en-US" sz="1600" kern="0">
                <a:solidFill>
                  <a:prstClr val="black">
                    <a:tint val="75000"/>
                  </a:prstClr>
                </a:solidFill>
                <a:latin typeface="Arial"/>
                <a:cs typeface="Arial"/>
                <a:sym typeface="Arial"/>
              </a:rPr>
              <a:pPr algn="r" defTabSz="1219170">
                <a:defRPr/>
              </a:pPr>
              <a:t>4</a:t>
            </a:fld>
            <a:endParaRPr lang="ja-JP" altLang="en-US" sz="1600" kern="0" dirty="0">
              <a:solidFill>
                <a:prstClr val="black">
                  <a:tint val="75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89505" y="6356364"/>
            <a:ext cx="4689225" cy="365125"/>
          </a:xfrm>
        </p:spPr>
        <p:txBody>
          <a:bodyPr/>
          <a:lstStyle/>
          <a:p>
            <a:pPr defTabSz="1219170"/>
            <a:r>
              <a:rPr lang="en-US" sz="1600" kern="0" dirty="0">
                <a:latin typeface="Times New Roman" pitchFamily="18" charset="0"/>
                <a:cs typeface="Times New Roman" pitchFamily="18" charset="0"/>
              </a:rPr>
              <a:t>Manufacturing Improvement Yokoten Center</a:t>
            </a:r>
          </a:p>
        </p:txBody>
      </p:sp>
      <p:sp>
        <p:nvSpPr>
          <p:cNvPr id="29" name="รูปแบบอิสระ 95"/>
          <p:cNvSpPr/>
          <p:nvPr/>
        </p:nvSpPr>
        <p:spPr>
          <a:xfrm>
            <a:off x="2875779" y="1123030"/>
            <a:ext cx="2451243" cy="4631648"/>
          </a:xfrm>
          <a:custGeom>
            <a:avLst/>
            <a:gdLst>
              <a:gd name="connsiteX0" fmla="*/ 9526 w 2600326"/>
              <a:gd name="connsiteY0" fmla="*/ 0 h 5944790"/>
              <a:gd name="connsiteX1" fmla="*/ 2600326 w 2600326"/>
              <a:gd name="connsiteY1" fmla="*/ 2972395 h 5944790"/>
              <a:gd name="connsiteX2" fmla="*/ 9526 w 2600326"/>
              <a:gd name="connsiteY2" fmla="*/ 5944790 h 5944790"/>
              <a:gd name="connsiteX3" fmla="*/ 0 w 2600326"/>
              <a:gd name="connsiteY3" fmla="*/ 5944238 h 5944790"/>
              <a:gd name="connsiteX4" fmla="*/ 0 w 2600326"/>
              <a:gd name="connsiteY4" fmla="*/ 5746917 h 5944790"/>
              <a:gd name="connsiteX5" fmla="*/ 9526 w 2600326"/>
              <a:gd name="connsiteY5" fmla="*/ 5747474 h 5944790"/>
              <a:gd name="connsiteX6" fmla="*/ 2403011 w 2600326"/>
              <a:gd name="connsiteY6" fmla="*/ 2972395 h 5944790"/>
              <a:gd name="connsiteX7" fmla="*/ 9526 w 2600326"/>
              <a:gd name="connsiteY7" fmla="*/ 197316 h 5944790"/>
              <a:gd name="connsiteX8" fmla="*/ 0 w 2600326"/>
              <a:gd name="connsiteY8" fmla="*/ 197874 h 5944790"/>
              <a:gd name="connsiteX9" fmla="*/ 0 w 2600326"/>
              <a:gd name="connsiteY9" fmla="*/ 552 h 5944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00326" h="5944790">
                <a:moveTo>
                  <a:pt x="9526" y="0"/>
                </a:moveTo>
                <a:cubicBezTo>
                  <a:pt x="1440385" y="0"/>
                  <a:pt x="2600326" y="1330787"/>
                  <a:pt x="2600326" y="2972395"/>
                </a:cubicBezTo>
                <a:cubicBezTo>
                  <a:pt x="2600326" y="4614003"/>
                  <a:pt x="1440385" y="5944790"/>
                  <a:pt x="9526" y="5944790"/>
                </a:cubicBezTo>
                <a:lnTo>
                  <a:pt x="0" y="5944238"/>
                </a:lnTo>
                <a:lnTo>
                  <a:pt x="0" y="5746917"/>
                </a:lnTo>
                <a:lnTo>
                  <a:pt x="9526" y="5747474"/>
                </a:lnTo>
                <a:cubicBezTo>
                  <a:pt x="1331411" y="5747474"/>
                  <a:pt x="2403011" y="4505029"/>
                  <a:pt x="2403011" y="2972395"/>
                </a:cubicBezTo>
                <a:cubicBezTo>
                  <a:pt x="2403011" y="1439761"/>
                  <a:pt x="1331411" y="197316"/>
                  <a:pt x="9526" y="197316"/>
                </a:cubicBezTo>
                <a:lnTo>
                  <a:pt x="0" y="197874"/>
                </a:lnTo>
                <a:lnTo>
                  <a:pt x="0" y="552"/>
                </a:lnTo>
                <a:close/>
              </a:path>
            </a:pathLst>
          </a:custGeom>
          <a:gradFill flip="none" rotWithShape="1">
            <a:gsLst>
              <a:gs pos="75000">
                <a:srgbClr val="594E89"/>
              </a:gs>
              <a:gs pos="50000">
                <a:srgbClr val="A84B96"/>
              </a:gs>
              <a:gs pos="25000">
                <a:srgbClr val="EC5624"/>
              </a:gs>
              <a:gs pos="0">
                <a:srgbClr val="CF8810"/>
              </a:gs>
              <a:gs pos="100000">
                <a:srgbClr val="287B7A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grpSp>
        <p:nvGrpSpPr>
          <p:cNvPr id="30" name="กลุ่ม 2"/>
          <p:cNvGrpSpPr/>
          <p:nvPr/>
        </p:nvGrpSpPr>
        <p:grpSpPr>
          <a:xfrm>
            <a:off x="1089763" y="1520338"/>
            <a:ext cx="3749040" cy="3749040"/>
            <a:chOff x="466725" y="2225000"/>
            <a:chExt cx="3673973" cy="3733990"/>
          </a:xfrm>
        </p:grpSpPr>
        <p:sp>
          <p:nvSpPr>
            <p:cNvPr id="31" name="วงรี 128"/>
            <p:cNvSpPr/>
            <p:nvPr/>
          </p:nvSpPr>
          <p:spPr>
            <a:xfrm>
              <a:off x="466725" y="2225000"/>
              <a:ext cx="3673973" cy="373399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>
              <a:glow rad="139700">
                <a:schemeClr val="bg2">
                  <a:lumMod val="90000"/>
                  <a:alpha val="40000"/>
                </a:schemeClr>
              </a:glow>
              <a:innerShdw blurRad="2540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วงรี 125"/>
            <p:cNvSpPr/>
            <p:nvPr/>
          </p:nvSpPr>
          <p:spPr>
            <a:xfrm>
              <a:off x="790576" y="2521888"/>
              <a:ext cx="3069712" cy="3148322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glow rad="228600">
                <a:schemeClr val="accent3">
                  <a:satMod val="175000"/>
                  <a:alpha val="40000"/>
                </a:schemeClr>
              </a:glow>
              <a:outerShdw blurRad="508000" dist="76200" dir="2700000" sx="102000" sy="102000" algn="tl" rotWithShape="0">
                <a:schemeClr val="tx1">
                  <a:lumMod val="65000"/>
                  <a:lumOff val="35000"/>
                  <a:alpha val="40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 w="101600" h="1270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5" name="กลุ่ม 3"/>
          <p:cNvGrpSpPr/>
          <p:nvPr/>
        </p:nvGrpSpPr>
        <p:grpSpPr>
          <a:xfrm>
            <a:off x="5070619" y="2856686"/>
            <a:ext cx="1627046" cy="272180"/>
            <a:chOff x="3183285" y="1830299"/>
            <a:chExt cx="1370963" cy="272180"/>
          </a:xfrm>
        </p:grpSpPr>
        <p:sp>
          <p:nvSpPr>
            <p:cNvPr id="43" name="วงรี 98"/>
            <p:cNvSpPr/>
            <p:nvPr/>
          </p:nvSpPr>
          <p:spPr>
            <a:xfrm>
              <a:off x="3183285" y="1830299"/>
              <a:ext cx="223562" cy="272180"/>
            </a:xfrm>
            <a:prstGeom prst="ellipse">
              <a:avLst/>
            </a:prstGeom>
            <a:solidFill>
              <a:srgbClr val="7A4380"/>
            </a:solidFill>
            <a:ln>
              <a:noFill/>
            </a:ln>
            <a:effectLst>
              <a:outerShdw blurRad="254000" dist="38100" dir="2700000" sx="102000" sy="102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/>
            </a:p>
          </p:txBody>
        </p:sp>
        <p:cxnSp>
          <p:nvCxnSpPr>
            <p:cNvPr id="45" name="ตัวเชื่อมต่อตรง 110"/>
            <p:cNvCxnSpPr>
              <a:cxnSpLocks/>
              <a:stCxn id="43" idx="6"/>
              <a:endCxn id="55" idx="1"/>
            </p:cNvCxnSpPr>
            <p:nvPr/>
          </p:nvCxnSpPr>
          <p:spPr>
            <a:xfrm>
              <a:off x="3406847" y="1966389"/>
              <a:ext cx="1147401" cy="4975"/>
            </a:xfrm>
            <a:prstGeom prst="line">
              <a:avLst/>
            </a:prstGeom>
            <a:ln w="571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กลุ่ม 4"/>
          <p:cNvGrpSpPr/>
          <p:nvPr/>
        </p:nvGrpSpPr>
        <p:grpSpPr>
          <a:xfrm>
            <a:off x="5016086" y="3732799"/>
            <a:ext cx="1278093" cy="301795"/>
            <a:chOff x="4143897" y="2801721"/>
            <a:chExt cx="1204955" cy="301795"/>
          </a:xfrm>
        </p:grpSpPr>
        <p:sp>
          <p:nvSpPr>
            <p:cNvPr id="47" name="วงรี 100"/>
            <p:cNvSpPr/>
            <p:nvPr/>
          </p:nvSpPr>
          <p:spPr>
            <a:xfrm>
              <a:off x="4143897" y="2801721"/>
              <a:ext cx="315187" cy="301795"/>
            </a:xfrm>
            <a:prstGeom prst="ellipse">
              <a:avLst/>
            </a:prstGeom>
            <a:solidFill>
              <a:srgbClr val="5D467E"/>
            </a:solidFill>
            <a:ln>
              <a:noFill/>
            </a:ln>
            <a:effectLst>
              <a:outerShdw blurRad="254000" dist="38100" dir="2700000" sx="102000" sy="102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/>
            </a:p>
          </p:txBody>
        </p:sp>
        <p:cxnSp>
          <p:nvCxnSpPr>
            <p:cNvPr id="48" name="ตัวเชื่อมต่อตรง 112"/>
            <p:cNvCxnSpPr>
              <a:cxnSpLocks/>
              <a:stCxn id="47" idx="6"/>
              <a:endCxn id="56" idx="1"/>
            </p:cNvCxnSpPr>
            <p:nvPr/>
          </p:nvCxnSpPr>
          <p:spPr>
            <a:xfrm>
              <a:off x="4459084" y="2952619"/>
              <a:ext cx="889768" cy="6115"/>
            </a:xfrm>
            <a:prstGeom prst="line">
              <a:avLst/>
            </a:prstGeom>
            <a:ln w="57150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9" name="กลุ่ม 5"/>
          <p:cNvGrpSpPr/>
          <p:nvPr/>
        </p:nvGrpSpPr>
        <p:grpSpPr>
          <a:xfrm>
            <a:off x="4624185" y="4642883"/>
            <a:ext cx="1278091" cy="301795"/>
            <a:chOff x="4380639" y="3941097"/>
            <a:chExt cx="1278091" cy="301795"/>
          </a:xfrm>
        </p:grpSpPr>
        <p:sp>
          <p:nvSpPr>
            <p:cNvPr id="50" name="วงรี 101"/>
            <p:cNvSpPr/>
            <p:nvPr/>
          </p:nvSpPr>
          <p:spPr>
            <a:xfrm>
              <a:off x="4380639" y="3941097"/>
              <a:ext cx="315187" cy="301795"/>
            </a:xfrm>
            <a:prstGeom prst="ellipse">
              <a:avLst/>
            </a:prstGeom>
            <a:solidFill>
              <a:srgbClr val="4C4F7E"/>
            </a:solidFill>
            <a:ln>
              <a:noFill/>
            </a:ln>
            <a:effectLst>
              <a:outerShdw blurRad="254000" dist="38100" dir="2700000" sx="102000" sy="102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/>
            </a:p>
          </p:txBody>
        </p:sp>
        <p:cxnSp>
          <p:nvCxnSpPr>
            <p:cNvPr id="51" name="ตัวเชื่อมต่อตรง 113"/>
            <p:cNvCxnSpPr>
              <a:cxnSpLocks/>
              <a:stCxn id="50" idx="6"/>
              <a:endCxn id="57" idx="1"/>
            </p:cNvCxnSpPr>
            <p:nvPr/>
          </p:nvCxnSpPr>
          <p:spPr>
            <a:xfrm>
              <a:off x="4695826" y="4091995"/>
              <a:ext cx="962904" cy="4794"/>
            </a:xfrm>
            <a:prstGeom prst="line">
              <a:avLst/>
            </a:prstGeom>
            <a:ln w="571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กลุ่ม 6"/>
          <p:cNvGrpSpPr/>
          <p:nvPr/>
        </p:nvGrpSpPr>
        <p:grpSpPr>
          <a:xfrm>
            <a:off x="2909133" y="5513150"/>
            <a:ext cx="1735785" cy="320040"/>
            <a:chOff x="4140698" y="4931181"/>
            <a:chExt cx="1735785" cy="244267"/>
          </a:xfrm>
        </p:grpSpPr>
        <p:sp>
          <p:nvSpPr>
            <p:cNvPr id="53" name="วงรี 102"/>
            <p:cNvSpPr/>
            <p:nvPr/>
          </p:nvSpPr>
          <p:spPr>
            <a:xfrm>
              <a:off x="4140698" y="4931181"/>
              <a:ext cx="315187" cy="244267"/>
            </a:xfrm>
            <a:prstGeom prst="ellipse">
              <a:avLst/>
            </a:prstGeom>
            <a:solidFill>
              <a:srgbClr val="41607F"/>
            </a:solidFill>
            <a:ln>
              <a:noFill/>
            </a:ln>
            <a:effectLst>
              <a:outerShdw blurRad="254000" dist="38100" dir="2700000" sx="102000" sy="102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/>
            </a:p>
          </p:txBody>
        </p:sp>
        <p:cxnSp>
          <p:nvCxnSpPr>
            <p:cNvPr id="54" name="ตัวเชื่อมต่อตรง 117"/>
            <p:cNvCxnSpPr>
              <a:cxnSpLocks/>
              <a:stCxn id="53" idx="6"/>
              <a:endCxn id="58" idx="1"/>
            </p:cNvCxnSpPr>
            <p:nvPr/>
          </p:nvCxnSpPr>
          <p:spPr>
            <a:xfrm>
              <a:off x="4455885" y="5053315"/>
              <a:ext cx="1420598" cy="6087"/>
            </a:xfrm>
            <a:prstGeom prst="line">
              <a:avLst/>
            </a:prstGeom>
            <a:ln w="571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Rectangle: Rounded Corners 19">
            <a:extLst>
              <a:ext uri="{FF2B5EF4-FFF2-40B4-BE49-F238E27FC236}">
                <a16:creationId xmlns:a16="http://schemas.microsoft.com/office/drawing/2014/main" id="{4C46CC53-6B24-42D1-BF4D-30632EBB73D6}"/>
              </a:ext>
            </a:extLst>
          </p:cNvPr>
          <p:cNvSpPr/>
          <p:nvPr/>
        </p:nvSpPr>
        <p:spPr>
          <a:xfrm>
            <a:off x="6697665" y="2586271"/>
            <a:ext cx="4572000" cy="822960"/>
          </a:xfrm>
          <a:prstGeom prst="roundRect">
            <a:avLst/>
          </a:prstGeom>
          <a:noFill/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sz="2200" b="1" dirty="0"/>
          </a:p>
        </p:txBody>
      </p:sp>
      <p:sp>
        <p:nvSpPr>
          <p:cNvPr id="56" name="Rectangle: Rounded Corners 43">
            <a:extLst>
              <a:ext uri="{FF2B5EF4-FFF2-40B4-BE49-F238E27FC236}">
                <a16:creationId xmlns:a16="http://schemas.microsoft.com/office/drawing/2014/main" id="{8BBF886D-0EED-4122-9523-23030FB427D8}"/>
              </a:ext>
            </a:extLst>
          </p:cNvPr>
          <p:cNvSpPr/>
          <p:nvPr/>
        </p:nvSpPr>
        <p:spPr>
          <a:xfrm>
            <a:off x="6294179" y="3478332"/>
            <a:ext cx="4572000" cy="822960"/>
          </a:xfrm>
          <a:prstGeom prst="round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57" name="Rectangle: Rounded Corners 46">
            <a:extLst>
              <a:ext uri="{FF2B5EF4-FFF2-40B4-BE49-F238E27FC236}">
                <a16:creationId xmlns:a16="http://schemas.microsoft.com/office/drawing/2014/main" id="{405DE5D0-1C24-4527-BF97-020746B03B08}"/>
              </a:ext>
            </a:extLst>
          </p:cNvPr>
          <p:cNvSpPr/>
          <p:nvPr/>
        </p:nvSpPr>
        <p:spPr>
          <a:xfrm>
            <a:off x="5902276" y="4387095"/>
            <a:ext cx="4572000" cy="822960"/>
          </a:xfrm>
          <a:prstGeom prst="round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58" name="Rectangle: Rounded Corners 48">
            <a:extLst>
              <a:ext uri="{FF2B5EF4-FFF2-40B4-BE49-F238E27FC236}">
                <a16:creationId xmlns:a16="http://schemas.microsoft.com/office/drawing/2014/main" id="{51BA6258-D170-408A-A5B3-2043CEB17878}"/>
              </a:ext>
            </a:extLst>
          </p:cNvPr>
          <p:cNvSpPr/>
          <p:nvPr/>
        </p:nvSpPr>
        <p:spPr>
          <a:xfrm>
            <a:off x="4644918" y="5269665"/>
            <a:ext cx="4572000" cy="822960"/>
          </a:xfrm>
          <a:prstGeom prst="roundRect">
            <a:avLst/>
          </a:prstGeom>
          <a:noFill/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endParaRPr lang="en-US" sz="2200" b="1" dirty="0"/>
          </a:p>
        </p:txBody>
      </p:sp>
      <p:grpSp>
        <p:nvGrpSpPr>
          <p:cNvPr id="60" name="กลุ่ม 3"/>
          <p:cNvGrpSpPr/>
          <p:nvPr/>
        </p:nvGrpSpPr>
        <p:grpSpPr>
          <a:xfrm>
            <a:off x="2983677" y="1068308"/>
            <a:ext cx="2298838" cy="272180"/>
            <a:chOff x="2617220" y="1830299"/>
            <a:chExt cx="1937012" cy="272180"/>
          </a:xfrm>
        </p:grpSpPr>
        <p:sp>
          <p:nvSpPr>
            <p:cNvPr id="61" name="วงรี 98"/>
            <p:cNvSpPr/>
            <p:nvPr/>
          </p:nvSpPr>
          <p:spPr>
            <a:xfrm>
              <a:off x="2617220" y="1830299"/>
              <a:ext cx="223562" cy="272180"/>
            </a:xfrm>
            <a:prstGeom prst="ellipse">
              <a:avLst/>
            </a:prstGeom>
            <a:solidFill>
              <a:srgbClr val="C47C10"/>
            </a:solidFill>
            <a:ln>
              <a:noFill/>
            </a:ln>
            <a:effectLst>
              <a:outerShdw blurRad="254000" dist="38100" dir="2700000" sx="102000" sy="102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/>
            </a:p>
          </p:txBody>
        </p:sp>
        <p:cxnSp>
          <p:nvCxnSpPr>
            <p:cNvPr id="62" name="ตัวเชื่อมต่อตรง 110"/>
            <p:cNvCxnSpPr>
              <a:cxnSpLocks/>
              <a:stCxn id="61" idx="6"/>
              <a:endCxn id="63" idx="1"/>
            </p:cNvCxnSpPr>
            <p:nvPr/>
          </p:nvCxnSpPr>
          <p:spPr>
            <a:xfrm>
              <a:off x="2840782" y="1966389"/>
              <a:ext cx="1713450" cy="4975"/>
            </a:xfrm>
            <a:prstGeom prst="line">
              <a:avLst/>
            </a:prstGeom>
            <a:ln w="571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3" name="Rectangle: Rounded Corners 19">
            <a:extLst>
              <a:ext uri="{FF2B5EF4-FFF2-40B4-BE49-F238E27FC236}">
                <a16:creationId xmlns:a16="http://schemas.microsoft.com/office/drawing/2014/main" id="{4C46CC53-6B24-42D1-BF4D-30632EBB73D6}"/>
              </a:ext>
            </a:extLst>
          </p:cNvPr>
          <p:cNvSpPr/>
          <p:nvPr/>
        </p:nvSpPr>
        <p:spPr>
          <a:xfrm>
            <a:off x="5282514" y="797893"/>
            <a:ext cx="4572000" cy="822960"/>
          </a:xfrm>
          <a:prstGeom prst="roundRect">
            <a:avLst/>
          </a:prstGeom>
          <a:noFill/>
          <a:ln w="3810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b="1" dirty="0" smtClean="0">
                <a:solidFill>
                  <a:schemeClr val="tx1"/>
                </a:solidFill>
              </a:rPr>
              <a:t>	</a:t>
            </a:r>
            <a:endParaRPr lang="en-US" sz="2400" b="1" dirty="0">
              <a:solidFill>
                <a:schemeClr val="tx1"/>
              </a:solidFill>
            </a:endParaRPr>
          </a:p>
        </p:txBody>
      </p:sp>
      <p:grpSp>
        <p:nvGrpSpPr>
          <p:cNvPr id="64" name="กลุ่ม 3"/>
          <p:cNvGrpSpPr/>
          <p:nvPr/>
        </p:nvGrpSpPr>
        <p:grpSpPr>
          <a:xfrm>
            <a:off x="4647635" y="1957837"/>
            <a:ext cx="1617698" cy="272180"/>
            <a:chOff x="3073217" y="1830299"/>
            <a:chExt cx="1363081" cy="272180"/>
          </a:xfrm>
        </p:grpSpPr>
        <p:sp>
          <p:nvSpPr>
            <p:cNvPr id="65" name="วงรี 98"/>
            <p:cNvSpPr/>
            <p:nvPr/>
          </p:nvSpPr>
          <p:spPr>
            <a:xfrm>
              <a:off x="3073217" y="1830299"/>
              <a:ext cx="223562" cy="272180"/>
            </a:xfrm>
            <a:prstGeom prst="ellipse">
              <a:avLst/>
            </a:prstGeom>
            <a:solidFill>
              <a:srgbClr val="A2446A"/>
            </a:solidFill>
            <a:ln>
              <a:noFill/>
            </a:ln>
            <a:effectLst>
              <a:outerShdw blurRad="254000" dist="38100" dir="2700000" sx="102000" sy="102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/>
            </a:p>
          </p:txBody>
        </p:sp>
        <p:cxnSp>
          <p:nvCxnSpPr>
            <p:cNvPr id="66" name="ตัวเชื่อมต่อตรง 110"/>
            <p:cNvCxnSpPr>
              <a:cxnSpLocks/>
              <a:stCxn id="65" idx="6"/>
              <a:endCxn id="67" idx="1"/>
            </p:cNvCxnSpPr>
            <p:nvPr/>
          </p:nvCxnSpPr>
          <p:spPr>
            <a:xfrm>
              <a:off x="3296779" y="1966389"/>
              <a:ext cx="1139519" cy="4975"/>
            </a:xfrm>
            <a:prstGeom prst="line">
              <a:avLst/>
            </a:prstGeom>
            <a:ln w="571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7" name="Rectangle: Rounded Corners 19">
            <a:extLst>
              <a:ext uri="{FF2B5EF4-FFF2-40B4-BE49-F238E27FC236}">
                <a16:creationId xmlns:a16="http://schemas.microsoft.com/office/drawing/2014/main" id="{4C46CC53-6B24-42D1-BF4D-30632EBB73D6}"/>
              </a:ext>
            </a:extLst>
          </p:cNvPr>
          <p:cNvSpPr/>
          <p:nvPr/>
        </p:nvSpPr>
        <p:spPr>
          <a:xfrm>
            <a:off x="6265333" y="1687422"/>
            <a:ext cx="4572000" cy="822960"/>
          </a:xfrm>
          <a:prstGeom prst="roundRect">
            <a:avLst/>
          </a:prstGeom>
          <a:noFill/>
          <a:ln w="381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sz="2200" b="1" dirty="0"/>
          </a:p>
        </p:txBody>
      </p:sp>
      <p:sp>
        <p:nvSpPr>
          <p:cNvPr id="79" name="Google Shape;230;p27"/>
          <p:cNvSpPr txBox="1">
            <a:spLocks noGrp="1"/>
          </p:cNvSpPr>
          <p:nvPr>
            <p:ph type="title"/>
          </p:nvPr>
        </p:nvSpPr>
        <p:spPr>
          <a:xfrm>
            <a:off x="321116" y="42248"/>
            <a:ext cx="7704000" cy="6419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sz="3200" dirty="0" smtClean="0">
                <a:latin typeface="Arial Black" panose="020B0A04020102020204" pitchFamily="34" charset="0"/>
                <a:cs typeface="Poppins Black" panose="020B0604020202020204" charset="0"/>
              </a:rPr>
              <a:t>1.1 AGV HARDWARE </a:t>
            </a:r>
            <a:r>
              <a:rPr lang="en" sz="1500" dirty="0">
                <a:latin typeface="Arial Black" panose="020B0A04020102020204" pitchFamily="34" charset="0"/>
                <a:cs typeface="Poppins Black" panose="020B0604020202020204" charset="0"/>
              </a:rPr>
              <a:t>(Controller)</a:t>
            </a:r>
            <a:endParaRPr sz="1500" dirty="0">
              <a:latin typeface="Arial Black" panose="020B0A04020102020204" pitchFamily="34" charset="0"/>
              <a:cs typeface="Poppins Black" panose="020B0604020202020204" charset="0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2363428" y="4253749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Controller</a:t>
            </a:r>
            <a:endParaRPr lang="en-US" b="1" dirty="0"/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21" b="96429" l="2306" r="97156">
                        <a14:foregroundMark x1="8378" y1="80159" x2="19523" y2="23810"/>
                        <a14:foregroundMark x1="7148" y1="78373" x2="18370" y2="25000"/>
                        <a14:foregroundMark x1="78324" y1="25000" x2="89008" y2="803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48534" y="2363069"/>
            <a:ext cx="3360637" cy="1468028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3535341" y="3642108"/>
            <a:ext cx="182880" cy="18288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 smtClean="0">
                <a:solidFill>
                  <a:schemeClr val="tx1"/>
                </a:solidFill>
              </a:rPr>
              <a:t>4</a:t>
            </a:r>
            <a:endParaRPr lang="en-US" sz="900" b="1" dirty="0">
              <a:solidFill>
                <a:schemeClr val="tx1"/>
              </a:solidFill>
            </a:endParaRPr>
          </a:p>
        </p:txBody>
      </p:sp>
      <p:sp>
        <p:nvSpPr>
          <p:cNvPr id="69" name="Rounded Rectangle 68"/>
          <p:cNvSpPr/>
          <p:nvPr/>
        </p:nvSpPr>
        <p:spPr>
          <a:xfrm>
            <a:off x="4052196" y="2765246"/>
            <a:ext cx="182880" cy="18288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71" name="Rounded Rectangle 70"/>
          <p:cNvSpPr/>
          <p:nvPr/>
        </p:nvSpPr>
        <p:spPr>
          <a:xfrm>
            <a:off x="1758542" y="2738216"/>
            <a:ext cx="182880" cy="18288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 smtClean="0">
                <a:solidFill>
                  <a:schemeClr val="tx1"/>
                </a:solidFill>
              </a:rPr>
              <a:t>2</a:t>
            </a:r>
            <a:endParaRPr lang="en-US" sz="900" b="1" dirty="0">
              <a:solidFill>
                <a:schemeClr val="tx1"/>
              </a:solidFill>
            </a:endParaRPr>
          </a:p>
        </p:txBody>
      </p:sp>
      <p:sp>
        <p:nvSpPr>
          <p:cNvPr id="75" name="Rounded Rectangle 74"/>
          <p:cNvSpPr/>
          <p:nvPr/>
        </p:nvSpPr>
        <p:spPr>
          <a:xfrm>
            <a:off x="1575662" y="3094925"/>
            <a:ext cx="182880" cy="18288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 smtClean="0">
                <a:solidFill>
                  <a:schemeClr val="tx1"/>
                </a:solidFill>
              </a:rPr>
              <a:t>3</a:t>
            </a:r>
            <a:endParaRPr lang="en-US" sz="900" b="1" dirty="0">
              <a:solidFill>
                <a:schemeClr val="tx1"/>
              </a:solidFill>
            </a:endParaRPr>
          </a:p>
        </p:txBody>
      </p:sp>
      <p:sp>
        <p:nvSpPr>
          <p:cNvPr id="76" name="Rounded Rectangle 75"/>
          <p:cNvSpPr/>
          <p:nvPr/>
        </p:nvSpPr>
        <p:spPr>
          <a:xfrm>
            <a:off x="4174555" y="3094925"/>
            <a:ext cx="182880" cy="18288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 smtClean="0">
                <a:solidFill>
                  <a:schemeClr val="tx1"/>
                </a:solidFill>
              </a:rPr>
              <a:t>3</a:t>
            </a:r>
            <a:endParaRPr lang="en-US" sz="900" b="1" dirty="0">
              <a:solidFill>
                <a:schemeClr val="tx1"/>
              </a:solidFill>
            </a:endParaRPr>
          </a:p>
        </p:txBody>
      </p:sp>
      <p:sp>
        <p:nvSpPr>
          <p:cNvPr id="77" name="Rounded Rectangle 76"/>
          <p:cNvSpPr/>
          <p:nvPr/>
        </p:nvSpPr>
        <p:spPr>
          <a:xfrm>
            <a:off x="3958332" y="3635889"/>
            <a:ext cx="182880" cy="18288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 smtClean="0">
                <a:solidFill>
                  <a:schemeClr val="tx1"/>
                </a:solidFill>
              </a:rPr>
              <a:t>5</a:t>
            </a:r>
            <a:endParaRPr lang="en-US" sz="900" b="1" dirty="0">
              <a:solidFill>
                <a:schemeClr val="tx1"/>
              </a:solidFill>
            </a:endParaRPr>
          </a:p>
        </p:txBody>
      </p:sp>
      <p:sp>
        <p:nvSpPr>
          <p:cNvPr id="80" name="Rounded Rectangle 79"/>
          <p:cNvSpPr/>
          <p:nvPr/>
        </p:nvSpPr>
        <p:spPr>
          <a:xfrm>
            <a:off x="2896224" y="2948126"/>
            <a:ext cx="182880" cy="18288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 smtClean="0">
                <a:solidFill>
                  <a:schemeClr val="tx1"/>
                </a:solidFill>
              </a:rPr>
              <a:t>1</a:t>
            </a:r>
            <a:endParaRPr lang="en-US" sz="900" b="1" dirty="0">
              <a:solidFill>
                <a:schemeClr val="tx1"/>
              </a:solidFill>
            </a:endParaRPr>
          </a:p>
        </p:txBody>
      </p:sp>
      <p:sp>
        <p:nvSpPr>
          <p:cNvPr id="81" name="Rounded Rectangle 80"/>
          <p:cNvSpPr/>
          <p:nvPr/>
        </p:nvSpPr>
        <p:spPr>
          <a:xfrm>
            <a:off x="2137107" y="2362782"/>
            <a:ext cx="182880" cy="18288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tx1"/>
                </a:solidFill>
              </a:rPr>
              <a:t>6</a:t>
            </a:r>
          </a:p>
        </p:txBody>
      </p:sp>
      <p:pic>
        <p:nvPicPr>
          <p:cNvPr id="4098" name="Picture 2" descr="Cucumber RIS ESP32-S2 Dev Board with Sensors"/>
          <p:cNvPicPr>
            <a:picLocks noChangeAspect="1" noChangeArrowheads="1"/>
          </p:cNvPicPr>
          <p:nvPr/>
        </p:nvPicPr>
        <p:blipFill rotWithShape="1">
          <a:blip r:embed="rId5" cstate="hq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3375" b="62250" l="8000" r="89125">
                        <a14:foregroundMark x1="24750" y1="43000" x2="71000" y2="59375"/>
                        <a14:foregroundMark x1="14750" y1="36625" x2="16625" y2="33000"/>
                        <a14:foregroundMark x1="12000" y1="36625" x2="13500" y2="32750"/>
                        <a14:foregroundMark x1="13375" y1="29875" x2="11125" y2="35375"/>
                        <a14:foregroundMark x1="19750" y1="16125" x2="17625" y2="23875"/>
                        <a14:foregroundMark x1="33750" y1="24375" x2="43625" y2="27500"/>
                        <a14:foregroundMark x1="39250" y1="37125" x2="48625" y2="42875"/>
                        <a14:foregroundMark x1="20625" y1="14250" x2="17750" y2="20250"/>
                        <a14:foregroundMark x1="14750" y1="27375" x2="12625" y2="31000"/>
                        <a14:foregroundMark x1="13500" y1="28750" x2="11375" y2="34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877" t="13273" r="9715" b="37935"/>
          <a:stretch/>
        </p:blipFill>
        <p:spPr bwMode="auto">
          <a:xfrm>
            <a:off x="5327022" y="902514"/>
            <a:ext cx="1108319" cy="653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6479848" y="830672"/>
            <a:ext cx="30075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1. Cucumber ESP32S2</a:t>
            </a:r>
          </a:p>
          <a:p>
            <a:r>
              <a:rPr lang="en-US" sz="1100" dirty="0" smtClean="0"/>
              <a:t>► Support WIFI</a:t>
            </a:r>
            <a:r>
              <a:rPr lang="en-US" sz="1100" dirty="0"/>
              <a:t> </a:t>
            </a:r>
            <a:r>
              <a:rPr lang="en-US" sz="1100" dirty="0" smtClean="0"/>
              <a:t>2.4 GHz	► Secure boot </a:t>
            </a:r>
          </a:p>
          <a:p>
            <a:r>
              <a:rPr lang="en-US" sz="1100" dirty="0" smtClean="0"/>
              <a:t>► Speed 240 MHz	► Low power</a:t>
            </a:r>
          </a:p>
        </p:txBody>
      </p:sp>
      <p:pic>
        <p:nvPicPr>
          <p:cNvPr id="4100" name="Picture 4" descr="10Amp 5V-30V DC Motor Driver (2 Channels)"/>
          <p:cNvPicPr>
            <a:picLocks noChangeAspect="1" noChangeArrowheads="1"/>
          </p:cNvPicPr>
          <p:nvPr/>
        </p:nvPicPr>
        <p:blipFill rotWithShape="1">
          <a:blip r:embed="rId7" cstate="hq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961" b="91016" l="3711" r="9882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6382" b="13593"/>
          <a:stretch/>
        </p:blipFill>
        <p:spPr bwMode="auto">
          <a:xfrm>
            <a:off x="6329170" y="1788269"/>
            <a:ext cx="974479" cy="682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2" name="TextBox 81"/>
          <p:cNvSpPr txBox="1"/>
          <p:nvPr/>
        </p:nvSpPr>
        <p:spPr>
          <a:xfrm>
            <a:off x="7303649" y="1728659"/>
            <a:ext cx="36691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</a:t>
            </a:r>
            <a:r>
              <a:rPr lang="en-US" b="1" dirty="0" smtClean="0"/>
              <a:t>. 2x Motor </a:t>
            </a:r>
            <a:r>
              <a:rPr lang="en-US" b="1" dirty="0"/>
              <a:t>Driver</a:t>
            </a:r>
          </a:p>
          <a:p>
            <a:r>
              <a:rPr lang="en-US" sz="1100" dirty="0" smtClean="0"/>
              <a:t>► Support </a:t>
            </a:r>
            <a:r>
              <a:rPr lang="en-US" sz="1100" dirty="0"/>
              <a:t>2 Channels</a:t>
            </a:r>
            <a:r>
              <a:rPr lang="en-US" sz="1100" dirty="0" smtClean="0"/>
              <a:t>	► 30A peak, </a:t>
            </a:r>
            <a:r>
              <a:rPr lang="en-US" sz="1100" dirty="0"/>
              <a:t>10 </a:t>
            </a:r>
            <a:r>
              <a:rPr lang="en-US" sz="1100" dirty="0" smtClean="0"/>
              <a:t>A cont.</a:t>
            </a:r>
          </a:p>
          <a:p>
            <a:r>
              <a:rPr lang="en-US" sz="1100" dirty="0" smtClean="0"/>
              <a:t>► Support 5-30 volt	</a:t>
            </a:r>
            <a:r>
              <a:rPr lang="en-US" sz="1100" dirty="0"/>
              <a:t>► Bi-directional</a:t>
            </a:r>
            <a:endParaRPr lang="en-US" sz="1100" dirty="0" smtClean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85" b="3907"/>
          <a:stretch/>
        </p:blipFill>
        <p:spPr>
          <a:xfrm>
            <a:off x="6706583" y="2548870"/>
            <a:ext cx="1049148" cy="856195"/>
          </a:xfrm>
          <a:prstGeom prst="rect">
            <a:avLst/>
          </a:prstGeom>
        </p:spPr>
      </p:pic>
      <p:sp>
        <p:nvSpPr>
          <p:cNvPr id="84" name="TextBox 83"/>
          <p:cNvSpPr txBox="1"/>
          <p:nvPr/>
        </p:nvSpPr>
        <p:spPr>
          <a:xfrm>
            <a:off x="7652827" y="2623024"/>
            <a:ext cx="36691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3. 4x Incremental ENCODER</a:t>
            </a:r>
          </a:p>
          <a:p>
            <a:r>
              <a:rPr lang="en-US" sz="1100" dirty="0" smtClean="0"/>
              <a:t>► 400 P/R		</a:t>
            </a:r>
            <a:r>
              <a:rPr lang="en-US" sz="1100" dirty="0"/>
              <a:t>► NPN </a:t>
            </a:r>
            <a:r>
              <a:rPr lang="en-US" sz="1100" dirty="0" smtClean="0"/>
              <a:t>open-collector</a:t>
            </a:r>
          </a:p>
          <a:p>
            <a:r>
              <a:rPr lang="en-US" sz="1100" dirty="0" smtClean="0"/>
              <a:t>► 24 volt input	► 70 </a:t>
            </a:r>
            <a:r>
              <a:rPr lang="en-US" sz="1100" dirty="0"/>
              <a:t>mA </a:t>
            </a:r>
            <a:r>
              <a:rPr lang="en-US" sz="1100" dirty="0" smtClean="0"/>
              <a:t>max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39" b="10962"/>
          <a:stretch/>
        </p:blipFill>
        <p:spPr>
          <a:xfrm>
            <a:off x="6378942" y="3512038"/>
            <a:ext cx="904260" cy="727014"/>
          </a:xfrm>
          <a:prstGeom prst="rect">
            <a:avLst/>
          </a:prstGeom>
        </p:spPr>
      </p:pic>
      <p:sp>
        <p:nvSpPr>
          <p:cNvPr id="85" name="TextBox 84"/>
          <p:cNvSpPr txBox="1"/>
          <p:nvPr/>
        </p:nvSpPr>
        <p:spPr>
          <a:xfrm>
            <a:off x="7212491" y="3540879"/>
            <a:ext cx="37789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4</a:t>
            </a:r>
            <a:r>
              <a:rPr lang="en-US" b="1" dirty="0" smtClean="0"/>
              <a:t>. </a:t>
            </a:r>
            <a:r>
              <a:rPr lang="en-US" b="1" dirty="0" err="1" smtClean="0"/>
              <a:t>DFRobot</a:t>
            </a:r>
            <a:r>
              <a:rPr lang="en-US" b="1" dirty="0" smtClean="0"/>
              <a:t> IMU</a:t>
            </a:r>
          </a:p>
          <a:p>
            <a:r>
              <a:rPr lang="en-US" sz="1100" dirty="0" smtClean="0"/>
              <a:t>► 3.3 – 5 volt input	</a:t>
            </a:r>
            <a:r>
              <a:rPr lang="en-US" sz="1100" dirty="0"/>
              <a:t>► </a:t>
            </a:r>
            <a:r>
              <a:rPr lang="en-US" sz="1100" dirty="0" smtClean="0"/>
              <a:t>3D </a:t>
            </a:r>
            <a:r>
              <a:rPr lang="en-US" sz="1100" dirty="0" err="1" smtClean="0"/>
              <a:t>Ang</a:t>
            </a:r>
            <a:r>
              <a:rPr lang="en-US" sz="1100" dirty="0" smtClean="0"/>
              <a:t> </a:t>
            </a:r>
            <a:r>
              <a:rPr lang="en-US" sz="1100" dirty="0"/>
              <a:t>vel. ±</a:t>
            </a:r>
            <a:r>
              <a:rPr lang="en-US" sz="1100" dirty="0" smtClean="0"/>
              <a:t>250/500°/</a:t>
            </a:r>
            <a:r>
              <a:rPr lang="en-US" sz="1100" dirty="0"/>
              <a:t>s</a:t>
            </a:r>
            <a:endParaRPr lang="en-US" sz="1100" dirty="0" smtClean="0"/>
          </a:p>
          <a:p>
            <a:r>
              <a:rPr lang="en-US" sz="1100" dirty="0"/>
              <a:t>► </a:t>
            </a:r>
            <a:r>
              <a:rPr lang="en-US" sz="1100" dirty="0" smtClean="0"/>
              <a:t>3D Acc. </a:t>
            </a:r>
            <a:r>
              <a:rPr lang="en-US" sz="1100" dirty="0"/>
              <a:t>±2/4/8/16g</a:t>
            </a:r>
            <a:r>
              <a:rPr lang="en-US" sz="1100" dirty="0" smtClean="0"/>
              <a:t>	► 3D </a:t>
            </a:r>
            <a:r>
              <a:rPr lang="en-US" sz="1100" dirty="0" err="1" smtClean="0"/>
              <a:t>Att</a:t>
            </a:r>
            <a:r>
              <a:rPr lang="en-US" sz="1100" dirty="0" smtClean="0"/>
              <a:t> </a:t>
            </a:r>
            <a:r>
              <a:rPr lang="en-US" sz="1100" dirty="0" err="1" smtClean="0"/>
              <a:t>ang.</a:t>
            </a:r>
            <a:r>
              <a:rPr lang="en-US" sz="1100" dirty="0" smtClean="0"/>
              <a:t> </a:t>
            </a:r>
            <a:r>
              <a:rPr lang="en-US" sz="1100" dirty="0"/>
              <a:t>±180° </a:t>
            </a:r>
            <a:endParaRPr lang="en-US" sz="1100" dirty="0" smtClean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29" t="49926" r="12205" b="30088"/>
          <a:stretch/>
        </p:blipFill>
        <p:spPr>
          <a:xfrm>
            <a:off x="5902276" y="4480791"/>
            <a:ext cx="2216969" cy="577601"/>
          </a:xfrm>
          <a:prstGeom prst="rect">
            <a:avLst/>
          </a:prstGeom>
        </p:spPr>
      </p:pic>
      <p:sp>
        <p:nvSpPr>
          <p:cNvPr id="86" name="TextBox 85"/>
          <p:cNvSpPr txBox="1"/>
          <p:nvPr/>
        </p:nvSpPr>
        <p:spPr>
          <a:xfrm>
            <a:off x="8055318" y="4436610"/>
            <a:ext cx="23016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5. RGB LED</a:t>
            </a:r>
          </a:p>
          <a:p>
            <a:r>
              <a:rPr lang="en-US" sz="1100" dirty="0" smtClean="0"/>
              <a:t>► 4 – 7 volt input	</a:t>
            </a:r>
          </a:p>
          <a:p>
            <a:r>
              <a:rPr lang="en-US" sz="1100" dirty="0" smtClean="0"/>
              <a:t>► </a:t>
            </a:r>
            <a:r>
              <a:rPr lang="en-US" sz="1100" dirty="0"/>
              <a:t>Support </a:t>
            </a:r>
            <a:r>
              <a:rPr lang="en-US" sz="1100" dirty="0" smtClean="0"/>
              <a:t>RGB </a:t>
            </a:r>
            <a:r>
              <a:rPr lang="en-US" sz="1100" dirty="0"/>
              <a:t>lighting</a:t>
            </a:r>
            <a:r>
              <a:rPr lang="en-US" sz="1100" dirty="0" smtClean="0"/>
              <a:t>	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4286" y="5368866"/>
            <a:ext cx="1268057" cy="447996"/>
          </a:xfrm>
          <a:prstGeom prst="rect">
            <a:avLst/>
          </a:prstGeom>
        </p:spPr>
      </p:pic>
      <p:sp>
        <p:nvSpPr>
          <p:cNvPr id="87" name="TextBox 86"/>
          <p:cNvSpPr txBox="1"/>
          <p:nvPr/>
        </p:nvSpPr>
        <p:spPr>
          <a:xfrm>
            <a:off x="6249670" y="5295858"/>
            <a:ext cx="28010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6</a:t>
            </a:r>
            <a:r>
              <a:rPr lang="en-US" b="1" dirty="0" smtClean="0"/>
              <a:t>. Power input</a:t>
            </a:r>
          </a:p>
          <a:p>
            <a:r>
              <a:rPr lang="en-US" sz="1100" dirty="0" smtClean="0"/>
              <a:t>► Fuse 24 volt	</a:t>
            </a:r>
          </a:p>
          <a:p>
            <a:r>
              <a:rPr lang="en-US" sz="1100" dirty="0" smtClean="0"/>
              <a:t>► 24 volt input	</a:t>
            </a:r>
          </a:p>
        </p:txBody>
      </p:sp>
    </p:spTree>
    <p:extLst>
      <p:ext uri="{BB962C8B-B14F-4D97-AF65-F5344CB8AC3E}">
        <p14:creationId xmlns:p14="http://schemas.microsoft.com/office/powerpoint/2010/main" val="4119629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defTabSz="1219170">
              <a:defRPr/>
            </a:pPr>
            <a:fld id="{3D963CA9-8595-411C-9BE4-CE237CF2D03B}" type="slidenum">
              <a:rPr lang="ja-JP" altLang="en-US" sz="1600" kern="0">
                <a:solidFill>
                  <a:prstClr val="black">
                    <a:tint val="75000"/>
                  </a:prstClr>
                </a:solidFill>
                <a:latin typeface="Arial"/>
                <a:cs typeface="Arial"/>
                <a:sym typeface="Arial"/>
              </a:rPr>
              <a:pPr algn="r" defTabSz="1219170">
                <a:defRPr/>
              </a:pPr>
              <a:t>5</a:t>
            </a:fld>
            <a:endParaRPr lang="ja-JP" altLang="en-US" sz="1600" kern="0" dirty="0">
              <a:solidFill>
                <a:prstClr val="black">
                  <a:tint val="75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89505" y="6356364"/>
            <a:ext cx="4689225" cy="365125"/>
          </a:xfrm>
        </p:spPr>
        <p:txBody>
          <a:bodyPr/>
          <a:lstStyle/>
          <a:p>
            <a:pPr defTabSz="1219170"/>
            <a:r>
              <a:rPr lang="en-US" sz="1600" kern="0" dirty="0">
                <a:latin typeface="Times New Roman" pitchFamily="18" charset="0"/>
                <a:cs typeface="Times New Roman" pitchFamily="18" charset="0"/>
              </a:rPr>
              <a:t>Manufacturing Improvement Yokoten Center</a:t>
            </a:r>
          </a:p>
        </p:txBody>
      </p:sp>
      <p:sp>
        <p:nvSpPr>
          <p:cNvPr id="79" name="Google Shape;230;p27"/>
          <p:cNvSpPr txBox="1">
            <a:spLocks noGrp="1"/>
          </p:cNvSpPr>
          <p:nvPr>
            <p:ph type="title"/>
          </p:nvPr>
        </p:nvSpPr>
        <p:spPr>
          <a:xfrm>
            <a:off x="321116" y="42248"/>
            <a:ext cx="7704000" cy="6419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 smtClean="0">
                <a:latin typeface="Arial Black" panose="020B0A04020102020204" pitchFamily="34" charset="0"/>
                <a:cs typeface="Poppins Black" panose="020B0604020202020204" charset="0"/>
              </a:rPr>
              <a:t>1.2 AGV SOFTWARE</a:t>
            </a:r>
            <a:endParaRPr sz="3200" dirty="0">
              <a:latin typeface="Arial Black" panose="020B0A04020102020204" pitchFamily="34" charset="0"/>
              <a:cs typeface="Poppins Black" panose="020B0604020202020204" charset="0"/>
            </a:endParaRPr>
          </a:p>
        </p:txBody>
      </p:sp>
      <p:pic>
        <p:nvPicPr>
          <p:cNvPr id="3076" name="Picture 4" descr="MQTT (Sparkplug) - Horner APG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37" y="2822016"/>
            <a:ext cx="1502891" cy="1287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Notched Right Arrow 3"/>
          <p:cNvSpPr/>
          <p:nvPr/>
        </p:nvSpPr>
        <p:spPr>
          <a:xfrm>
            <a:off x="1452531" y="2991102"/>
            <a:ext cx="1554480" cy="731520"/>
          </a:xfrm>
          <a:prstGeom prst="notchedRightArrow">
            <a:avLst/>
          </a:prstGeom>
          <a:gradFill flip="none" rotWithShape="1">
            <a:gsLst>
              <a:gs pos="0">
                <a:schemeClr val="tx1">
                  <a:lumMod val="50000"/>
                  <a:lumOff val="50000"/>
                  <a:shade val="30000"/>
                  <a:satMod val="115000"/>
                </a:schemeClr>
              </a:gs>
              <a:gs pos="50000">
                <a:schemeClr val="tx1">
                  <a:lumMod val="50000"/>
                  <a:lumOff val="50000"/>
                  <a:shade val="67500"/>
                  <a:satMod val="115000"/>
                </a:schemeClr>
              </a:gs>
              <a:gs pos="100000">
                <a:schemeClr val="tx1">
                  <a:lumMod val="50000"/>
                  <a:lumOff val="50000"/>
                  <a:shade val="100000"/>
                  <a:satMod val="115000"/>
                </a:schemeClr>
              </a:gs>
            </a:gsLst>
            <a:lin ang="108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/>
              <a:t>Goal Point</a:t>
            </a:r>
            <a:endParaRPr lang="en-US" sz="1400" b="1" dirty="0"/>
          </a:p>
        </p:txBody>
      </p:sp>
      <p:pic>
        <p:nvPicPr>
          <p:cNvPr id="68" name="Picture 67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74" t="26557" r="27180" b="18703"/>
          <a:stretch/>
        </p:blipFill>
        <p:spPr>
          <a:xfrm>
            <a:off x="3904375" y="805520"/>
            <a:ext cx="736561" cy="656379"/>
          </a:xfrm>
          <a:prstGeom prst="rect">
            <a:avLst/>
          </a:prstGeom>
        </p:spPr>
      </p:pic>
      <p:sp>
        <p:nvSpPr>
          <p:cNvPr id="11" name="Rounded Rectangle 10"/>
          <p:cNvSpPr/>
          <p:nvPr/>
        </p:nvSpPr>
        <p:spPr>
          <a:xfrm>
            <a:off x="3796048" y="1489894"/>
            <a:ext cx="914400" cy="274320"/>
          </a:xfrm>
          <a:prstGeom prst="roundRect">
            <a:avLst/>
          </a:prstGeom>
          <a:gradFill flip="none" rotWithShape="1">
            <a:gsLst>
              <a:gs pos="0">
                <a:schemeClr val="tx2">
                  <a:lumMod val="60000"/>
                  <a:lumOff val="40000"/>
                  <a:shade val="30000"/>
                  <a:satMod val="115000"/>
                </a:schemeClr>
              </a:gs>
              <a:gs pos="50000">
                <a:schemeClr val="tx2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tx2">
                  <a:lumMod val="60000"/>
                  <a:lumOff val="40000"/>
                  <a:shade val="100000"/>
                  <a:satMod val="115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Lidar</a:t>
            </a:r>
            <a:endParaRPr lang="en-US" dirty="0"/>
          </a:p>
        </p:txBody>
      </p:sp>
      <p:pic>
        <p:nvPicPr>
          <p:cNvPr id="3078" name="Picture 6" descr="04. Creating Map using Laser Scanner and Gmapping - KiranPalla.com"/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217" b="98946" l="1832" r="9685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9873" y="5012774"/>
            <a:ext cx="1042366" cy="905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Rounded Rectangle 68"/>
          <p:cNvSpPr/>
          <p:nvPr/>
        </p:nvSpPr>
        <p:spPr>
          <a:xfrm>
            <a:off x="3719873" y="5960453"/>
            <a:ext cx="914400" cy="274320"/>
          </a:xfrm>
          <a:prstGeom prst="roundRect">
            <a:avLst/>
          </a:prstGeom>
          <a:gradFill flip="none" rotWithShape="1">
            <a:gsLst>
              <a:gs pos="0">
                <a:schemeClr val="tx2">
                  <a:lumMod val="60000"/>
                  <a:lumOff val="40000"/>
                  <a:shade val="30000"/>
                  <a:satMod val="115000"/>
                </a:schemeClr>
              </a:gs>
              <a:gs pos="50000">
                <a:schemeClr val="tx2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tx2">
                  <a:lumMod val="60000"/>
                  <a:lumOff val="40000"/>
                  <a:shade val="100000"/>
                  <a:satMod val="115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Map</a:t>
            </a:r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3124997" y="2574247"/>
            <a:ext cx="2286000" cy="1636141"/>
            <a:chOff x="4720541" y="2631233"/>
            <a:chExt cx="2286000" cy="1636141"/>
          </a:xfr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</p:grpSpPr>
        <p:sp>
          <p:nvSpPr>
            <p:cNvPr id="7" name="Rounded Rectangle 6"/>
            <p:cNvSpPr/>
            <p:nvPr/>
          </p:nvSpPr>
          <p:spPr>
            <a:xfrm>
              <a:off x="4720541" y="2631233"/>
              <a:ext cx="2286000" cy="1636141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842059" y="2797393"/>
              <a:ext cx="2052283" cy="899407"/>
            </a:xfrm>
            <a:prstGeom prst="rect">
              <a:avLst/>
            </a:prstGeom>
            <a:grpFill/>
          </p:spPr>
        </p:pic>
        <p:sp>
          <p:nvSpPr>
            <p:cNvPr id="9" name="TextBox 8"/>
            <p:cNvSpPr txBox="1"/>
            <p:nvPr/>
          </p:nvSpPr>
          <p:spPr>
            <a:xfrm>
              <a:off x="4784786" y="3797421"/>
              <a:ext cx="21339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ROS MOVE BASE</a:t>
              </a:r>
              <a:endParaRPr lang="en-US" b="1" dirty="0"/>
            </a:p>
          </p:txBody>
        </p:sp>
      </p:grpSp>
      <p:grpSp>
        <p:nvGrpSpPr>
          <p:cNvPr id="75" name="Group 74"/>
          <p:cNvGrpSpPr/>
          <p:nvPr/>
        </p:nvGrpSpPr>
        <p:grpSpPr>
          <a:xfrm>
            <a:off x="6832656" y="2574247"/>
            <a:ext cx="2011680" cy="1636141"/>
            <a:chOff x="4720541" y="2631233"/>
            <a:chExt cx="2011680" cy="1636141"/>
          </a:xfr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</p:grpSpPr>
        <p:sp>
          <p:nvSpPr>
            <p:cNvPr id="76" name="Rounded Rectangle 75"/>
            <p:cNvSpPr/>
            <p:nvPr/>
          </p:nvSpPr>
          <p:spPr>
            <a:xfrm>
              <a:off x="4720541" y="2631233"/>
              <a:ext cx="2011680" cy="1636141"/>
            </a:xfrm>
            <a:prstGeom prst="roundRect">
              <a:avLst/>
            </a:prstGeom>
            <a:gradFill flip="none" rotWithShape="1">
              <a:gsLst>
                <a:gs pos="0">
                  <a:schemeClr val="accent4">
                    <a:lumMod val="60000"/>
                    <a:lumOff val="40000"/>
                    <a:tint val="66000"/>
                    <a:satMod val="160000"/>
                  </a:schemeClr>
                </a:gs>
                <a:gs pos="50000">
                  <a:schemeClr val="accent4">
                    <a:lumMod val="60000"/>
                    <a:lumOff val="40000"/>
                    <a:tint val="44500"/>
                    <a:satMod val="160000"/>
                  </a:schemeClr>
                </a:gs>
                <a:gs pos="100000">
                  <a:schemeClr val="accent4">
                    <a:lumMod val="60000"/>
                    <a:lumOff val="40000"/>
                    <a:tint val="23500"/>
                    <a:satMod val="160000"/>
                  </a:schemeClr>
                </a:gs>
              </a:gsLst>
              <a:lin ang="540000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4832546" y="3814005"/>
              <a:ext cx="17876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CONTROLLER</a:t>
              </a:r>
              <a:endParaRPr lang="en-US" b="1" dirty="0"/>
            </a:p>
          </p:txBody>
        </p:sp>
      </p:grpSp>
      <p:pic>
        <p:nvPicPr>
          <p:cNvPr id="81" name="Picture 80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921" b="96429" l="2306" r="97156">
                        <a14:foregroundMark x1="8378" y1="80159" x2="19523" y2="23810"/>
                        <a14:foregroundMark x1="7148" y1="78373" x2="18370" y2="25000"/>
                        <a14:foregroundMark x1="78324" y1="25000" x2="89008" y2="803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04397" y="2740407"/>
            <a:ext cx="2115668" cy="959748"/>
          </a:xfrm>
          <a:prstGeom prst="rect">
            <a:avLst/>
          </a:prstGeom>
        </p:spPr>
      </p:pic>
      <p:pic>
        <p:nvPicPr>
          <p:cNvPr id="82" name="Picture 81"/>
          <p:cNvPicPr>
            <a:picLocks noChangeAspect="1"/>
          </p:cNvPicPr>
          <p:nvPr/>
        </p:nvPicPr>
        <p:blipFill rotWithShape="1"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39" b="10962"/>
          <a:stretch/>
        </p:blipFill>
        <p:spPr>
          <a:xfrm>
            <a:off x="7386365" y="728907"/>
            <a:ext cx="904260" cy="727014"/>
          </a:xfrm>
          <a:prstGeom prst="rect">
            <a:avLst/>
          </a:prstGeom>
        </p:spPr>
      </p:pic>
      <p:pic>
        <p:nvPicPr>
          <p:cNvPr id="83" name="Picture 82"/>
          <p:cNvPicPr>
            <a:picLocks noChangeAspect="1"/>
          </p:cNvPicPr>
          <p:nvPr/>
        </p:nvPicPr>
        <p:blipFill rotWithShape="1"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85" b="3907"/>
          <a:stretch/>
        </p:blipFill>
        <p:spPr>
          <a:xfrm>
            <a:off x="7313921" y="4985912"/>
            <a:ext cx="1049148" cy="856195"/>
          </a:xfrm>
          <a:prstGeom prst="rect">
            <a:avLst/>
          </a:prstGeom>
        </p:spPr>
      </p:pic>
      <p:sp>
        <p:nvSpPr>
          <p:cNvPr id="17" name="Left Arrow 16"/>
          <p:cNvSpPr/>
          <p:nvPr/>
        </p:nvSpPr>
        <p:spPr>
          <a:xfrm rot="16200000">
            <a:off x="3907180" y="1941384"/>
            <a:ext cx="731520" cy="457200"/>
          </a:xfrm>
          <a:prstGeom prst="leftArrow">
            <a:avLst/>
          </a:prstGeom>
          <a:gradFill flip="none" rotWithShape="1">
            <a:gsLst>
              <a:gs pos="0">
                <a:schemeClr val="tx2">
                  <a:lumMod val="60000"/>
                  <a:lumOff val="40000"/>
                  <a:shade val="30000"/>
                  <a:satMod val="115000"/>
                </a:schemeClr>
              </a:gs>
              <a:gs pos="50000">
                <a:schemeClr val="tx2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tx2">
                  <a:lumMod val="60000"/>
                  <a:lumOff val="40000"/>
                  <a:shade val="100000"/>
                  <a:satMod val="115000"/>
                </a:schemeClr>
              </a:gs>
            </a:gsLst>
            <a:lin ang="162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/>
              <a:t>scan</a:t>
            </a:r>
            <a:endParaRPr lang="en-US" sz="1200" b="1" dirty="0"/>
          </a:p>
        </p:txBody>
      </p:sp>
      <p:sp>
        <p:nvSpPr>
          <p:cNvPr id="84" name="Rounded Rectangle 83"/>
          <p:cNvSpPr/>
          <p:nvPr/>
        </p:nvSpPr>
        <p:spPr>
          <a:xfrm>
            <a:off x="7319336" y="5960453"/>
            <a:ext cx="1188720" cy="274320"/>
          </a:xfrm>
          <a:prstGeom prst="roundRect">
            <a:avLst/>
          </a:prstGeom>
          <a:gradFill flip="none" rotWithShape="1">
            <a:gsLst>
              <a:gs pos="0">
                <a:srgbClr val="84498C">
                  <a:shade val="30000"/>
                  <a:satMod val="115000"/>
                </a:srgbClr>
              </a:gs>
              <a:gs pos="50000">
                <a:srgbClr val="84498C">
                  <a:shade val="67500"/>
                  <a:satMod val="115000"/>
                </a:srgbClr>
              </a:gs>
              <a:gs pos="100000">
                <a:srgbClr val="84498C">
                  <a:shade val="100000"/>
                  <a:satMod val="115000"/>
                </a:srgbClr>
              </a:gs>
            </a:gsLst>
            <a:lin ang="162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Encoder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 rot="16200000">
            <a:off x="3468125" y="1947722"/>
            <a:ext cx="783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</a:t>
            </a:r>
            <a:r>
              <a:rPr lang="en-US" b="1" dirty="0" smtClean="0"/>
              <a:t>opic</a:t>
            </a:r>
            <a:endParaRPr lang="en-US" b="1" dirty="0"/>
          </a:p>
        </p:txBody>
      </p:sp>
      <p:sp>
        <p:nvSpPr>
          <p:cNvPr id="85" name="TextBox 84"/>
          <p:cNvSpPr txBox="1"/>
          <p:nvPr/>
        </p:nvSpPr>
        <p:spPr>
          <a:xfrm rot="5400000">
            <a:off x="4318898" y="4495832"/>
            <a:ext cx="783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</a:t>
            </a:r>
            <a:r>
              <a:rPr lang="en-US" b="1" dirty="0" smtClean="0"/>
              <a:t>opic</a:t>
            </a:r>
            <a:endParaRPr lang="en-US" b="1" dirty="0"/>
          </a:p>
        </p:txBody>
      </p:sp>
      <p:sp>
        <p:nvSpPr>
          <p:cNvPr id="86" name="Rounded Rectangle 85"/>
          <p:cNvSpPr/>
          <p:nvPr/>
        </p:nvSpPr>
        <p:spPr>
          <a:xfrm>
            <a:off x="7244135" y="1489894"/>
            <a:ext cx="1188720" cy="274320"/>
          </a:xfrm>
          <a:prstGeom prst="roundRect">
            <a:avLst/>
          </a:prstGeom>
          <a:gradFill flip="none" rotWithShape="1">
            <a:gsLst>
              <a:gs pos="0">
                <a:srgbClr val="84498C">
                  <a:shade val="30000"/>
                  <a:satMod val="115000"/>
                </a:srgbClr>
              </a:gs>
              <a:gs pos="50000">
                <a:srgbClr val="84498C">
                  <a:shade val="67500"/>
                  <a:satMod val="115000"/>
                </a:srgbClr>
              </a:gs>
              <a:gs pos="100000">
                <a:srgbClr val="84498C">
                  <a:shade val="100000"/>
                  <a:satMod val="115000"/>
                </a:srgbClr>
              </a:gs>
            </a:gsLst>
            <a:lin ang="162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IMU</a:t>
            </a:r>
            <a:endParaRPr lang="en-US" dirty="0"/>
          </a:p>
        </p:txBody>
      </p:sp>
      <p:sp>
        <p:nvSpPr>
          <p:cNvPr id="21" name="Left Arrow 20"/>
          <p:cNvSpPr/>
          <p:nvPr/>
        </p:nvSpPr>
        <p:spPr>
          <a:xfrm rot="5400000">
            <a:off x="3887488" y="4418414"/>
            <a:ext cx="731520" cy="457200"/>
          </a:xfrm>
          <a:prstGeom prst="leftArrow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/>
              <a:t>Map</a:t>
            </a:r>
          </a:p>
        </p:txBody>
      </p:sp>
      <p:sp>
        <p:nvSpPr>
          <p:cNvPr id="88" name="Left Arrow 87"/>
          <p:cNvSpPr/>
          <p:nvPr/>
        </p:nvSpPr>
        <p:spPr>
          <a:xfrm rot="16200000">
            <a:off x="7472735" y="1949140"/>
            <a:ext cx="731520" cy="457200"/>
          </a:xfrm>
          <a:prstGeom prst="leftArrow">
            <a:avLst/>
          </a:prstGeom>
          <a:gradFill flip="none" rotWithShape="1">
            <a:gsLst>
              <a:gs pos="0">
                <a:srgbClr val="7A4380">
                  <a:shade val="30000"/>
                  <a:satMod val="115000"/>
                </a:srgbClr>
              </a:gs>
              <a:gs pos="50000">
                <a:srgbClr val="7A4380">
                  <a:shade val="67500"/>
                  <a:satMod val="115000"/>
                </a:srgbClr>
              </a:gs>
              <a:gs pos="100000">
                <a:srgbClr val="7A4380">
                  <a:shade val="100000"/>
                  <a:satMod val="115000"/>
                </a:srgb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err="1" smtClean="0"/>
              <a:t>Ang</a:t>
            </a:r>
            <a:r>
              <a:rPr lang="en-US" sz="1200" b="1" dirty="0" smtClean="0"/>
              <a:t> Z</a:t>
            </a:r>
            <a:endParaRPr lang="en-US" sz="1200" b="1" dirty="0"/>
          </a:p>
        </p:txBody>
      </p:sp>
      <p:sp>
        <p:nvSpPr>
          <p:cNvPr id="89" name="Left Arrow 88"/>
          <p:cNvSpPr/>
          <p:nvPr/>
        </p:nvSpPr>
        <p:spPr>
          <a:xfrm rot="5400000">
            <a:off x="7472735" y="4412008"/>
            <a:ext cx="731520" cy="457200"/>
          </a:xfrm>
          <a:prstGeom prst="leftArrow">
            <a:avLst/>
          </a:prstGeom>
          <a:gradFill flip="none" rotWithShape="1">
            <a:gsLst>
              <a:gs pos="0">
                <a:srgbClr val="7A4380">
                  <a:shade val="30000"/>
                  <a:satMod val="115000"/>
                </a:srgbClr>
              </a:gs>
              <a:gs pos="50000">
                <a:srgbClr val="7A4380">
                  <a:shade val="67500"/>
                  <a:satMod val="115000"/>
                </a:srgbClr>
              </a:gs>
              <a:gs pos="100000">
                <a:srgbClr val="7A4380">
                  <a:shade val="100000"/>
                  <a:satMod val="115000"/>
                </a:srgb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/>
              <a:t>Pos.</a:t>
            </a:r>
          </a:p>
        </p:txBody>
      </p:sp>
      <p:sp>
        <p:nvSpPr>
          <p:cNvPr id="90" name="TextBox 89"/>
          <p:cNvSpPr txBox="1"/>
          <p:nvPr/>
        </p:nvSpPr>
        <p:spPr>
          <a:xfrm rot="16200000">
            <a:off x="7022280" y="1952038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Serial</a:t>
            </a:r>
            <a:endParaRPr lang="en-US" b="1" dirty="0"/>
          </a:p>
        </p:txBody>
      </p:sp>
      <p:sp>
        <p:nvSpPr>
          <p:cNvPr id="91" name="TextBox 90"/>
          <p:cNvSpPr txBox="1"/>
          <p:nvPr/>
        </p:nvSpPr>
        <p:spPr>
          <a:xfrm rot="5400000">
            <a:off x="7770089" y="4504810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Digital</a:t>
            </a:r>
            <a:endParaRPr lang="en-US" b="1" dirty="0"/>
          </a:p>
        </p:txBody>
      </p:sp>
      <p:sp>
        <p:nvSpPr>
          <p:cNvPr id="93" name="Left Arrow 92"/>
          <p:cNvSpPr/>
          <p:nvPr/>
        </p:nvSpPr>
        <p:spPr>
          <a:xfrm>
            <a:off x="5523002" y="3391243"/>
            <a:ext cx="1188720" cy="731520"/>
          </a:xfrm>
          <a:prstGeom prst="leftArrow">
            <a:avLst/>
          </a:prstGeom>
          <a:gradFill flip="none" rotWithShape="1">
            <a:gsLst>
              <a:gs pos="0">
                <a:srgbClr val="7A4380">
                  <a:shade val="30000"/>
                  <a:satMod val="115000"/>
                </a:srgbClr>
              </a:gs>
              <a:gs pos="50000">
                <a:srgbClr val="7A4380">
                  <a:shade val="67500"/>
                  <a:satMod val="115000"/>
                </a:srgbClr>
              </a:gs>
              <a:gs pos="100000">
                <a:srgbClr val="7A4380">
                  <a:shade val="100000"/>
                  <a:satMod val="115000"/>
                </a:srgbClr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err="1" smtClean="0"/>
              <a:t>Odometry</a:t>
            </a:r>
            <a:endParaRPr lang="en-US" sz="1200" b="1" dirty="0"/>
          </a:p>
        </p:txBody>
      </p:sp>
      <p:sp>
        <p:nvSpPr>
          <p:cNvPr id="22" name="Right Arrow 21"/>
          <p:cNvSpPr/>
          <p:nvPr/>
        </p:nvSpPr>
        <p:spPr>
          <a:xfrm>
            <a:off x="5523002" y="2665758"/>
            <a:ext cx="1188720" cy="731520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08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/>
              <a:t>AGV velocity</a:t>
            </a:r>
            <a:endParaRPr lang="en-US" sz="1200" b="1" dirty="0"/>
          </a:p>
        </p:txBody>
      </p:sp>
      <p:sp>
        <p:nvSpPr>
          <p:cNvPr id="96" name="Notched Right Arrow 95"/>
          <p:cNvSpPr/>
          <p:nvPr/>
        </p:nvSpPr>
        <p:spPr>
          <a:xfrm>
            <a:off x="9002775" y="3026557"/>
            <a:ext cx="1188720" cy="731520"/>
          </a:xfrm>
          <a:prstGeom prst="notchedRightArrow">
            <a:avLst/>
          </a:prstGeom>
          <a:gradFill flip="none" rotWithShape="1">
            <a:gsLst>
              <a:gs pos="0">
                <a:schemeClr val="tx1">
                  <a:lumMod val="50000"/>
                  <a:lumOff val="50000"/>
                  <a:shade val="30000"/>
                  <a:satMod val="115000"/>
                </a:schemeClr>
              </a:gs>
              <a:gs pos="50000">
                <a:schemeClr val="tx1">
                  <a:lumMod val="50000"/>
                  <a:lumOff val="50000"/>
                  <a:shade val="67500"/>
                  <a:satMod val="115000"/>
                </a:schemeClr>
              </a:gs>
              <a:gs pos="100000">
                <a:schemeClr val="tx1">
                  <a:lumMod val="50000"/>
                  <a:lumOff val="50000"/>
                  <a:shade val="100000"/>
                  <a:satMod val="115000"/>
                </a:schemeClr>
              </a:gs>
            </a:gsLst>
            <a:lin ang="108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/>
              <a:t>Result</a:t>
            </a:r>
            <a:endParaRPr lang="en-US" sz="1400" b="1" dirty="0"/>
          </a:p>
        </p:txBody>
      </p:sp>
      <p:sp>
        <p:nvSpPr>
          <p:cNvPr id="2" name="Rectangle 1"/>
          <p:cNvSpPr/>
          <p:nvPr/>
        </p:nvSpPr>
        <p:spPr>
          <a:xfrm>
            <a:off x="3053666" y="684217"/>
            <a:ext cx="5866399" cy="5672147"/>
          </a:xfrm>
          <a:prstGeom prst="rect">
            <a:avLst/>
          </a:prstGeom>
          <a:noFill/>
          <a:ln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5292914" y="720283"/>
            <a:ext cx="1648895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ROS</a:t>
            </a:r>
            <a:endParaRPr lang="en-US" sz="3600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pic>
        <p:nvPicPr>
          <p:cNvPr id="1026" name="Picture 2" descr="การใช้งาน SQL Server Management Studio (SSMS) เบื้องต้น – BorntoDev  เริ่มต้นเรียน เขียนโปรแกรม ขั้นเทพ !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1724" y="2626841"/>
            <a:ext cx="1528804" cy="1528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3139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defTabSz="1219170">
              <a:defRPr/>
            </a:pPr>
            <a:fld id="{3D963CA9-8595-411C-9BE4-CE237CF2D03B}" type="slidenum">
              <a:rPr lang="ja-JP" altLang="en-US" sz="1600" kern="0">
                <a:solidFill>
                  <a:prstClr val="black">
                    <a:tint val="75000"/>
                  </a:prstClr>
                </a:solidFill>
                <a:latin typeface="Arial"/>
                <a:cs typeface="Arial"/>
                <a:sym typeface="Arial"/>
              </a:rPr>
              <a:pPr algn="r" defTabSz="1219170">
                <a:defRPr/>
              </a:pPr>
              <a:t>6</a:t>
            </a:fld>
            <a:endParaRPr lang="ja-JP" altLang="en-US" sz="1600" kern="0" dirty="0">
              <a:solidFill>
                <a:prstClr val="black">
                  <a:tint val="75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89505" y="6356364"/>
            <a:ext cx="4689225" cy="365125"/>
          </a:xfrm>
        </p:spPr>
        <p:txBody>
          <a:bodyPr/>
          <a:lstStyle/>
          <a:p>
            <a:pPr defTabSz="1219170"/>
            <a:r>
              <a:rPr lang="en-US" sz="1600" kern="0" dirty="0">
                <a:latin typeface="Times New Roman" pitchFamily="18" charset="0"/>
                <a:cs typeface="Times New Roman" pitchFamily="18" charset="0"/>
              </a:rPr>
              <a:t>Manufacturing Improvement Yokoten Center</a:t>
            </a:r>
          </a:p>
        </p:txBody>
      </p:sp>
      <p:sp>
        <p:nvSpPr>
          <p:cNvPr id="79" name="Google Shape;230;p27"/>
          <p:cNvSpPr txBox="1">
            <a:spLocks noGrp="1"/>
          </p:cNvSpPr>
          <p:nvPr>
            <p:ph type="title"/>
          </p:nvPr>
        </p:nvSpPr>
        <p:spPr>
          <a:xfrm>
            <a:off x="321116" y="42248"/>
            <a:ext cx="7704000" cy="6419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latin typeface="Arial Black" panose="020B0A04020102020204" pitchFamily="34" charset="0"/>
                <a:cs typeface="Poppins Black" panose="020B0604020202020204" charset="0"/>
              </a:rPr>
              <a:t>2</a:t>
            </a:r>
            <a:r>
              <a:rPr lang="en" sz="3200" dirty="0" smtClean="0">
                <a:latin typeface="Arial Black" panose="020B0A04020102020204" pitchFamily="34" charset="0"/>
                <a:cs typeface="Poppins Black" panose="020B0604020202020204" charset="0"/>
              </a:rPr>
              <a:t>. AGV SPECIFICATION</a:t>
            </a:r>
            <a:endParaRPr sz="3200" dirty="0">
              <a:latin typeface="Arial Black" panose="020B0A04020102020204" pitchFamily="34" charset="0"/>
              <a:cs typeface="Poppins Black" panose="020B0604020202020204" charset="0"/>
            </a:endParaRP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96" t="12679" r="3044" b="9723"/>
          <a:stretch/>
        </p:blipFill>
        <p:spPr>
          <a:xfrm>
            <a:off x="3827047" y="2415818"/>
            <a:ext cx="3947692" cy="2563965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694742" y="736378"/>
            <a:ext cx="24224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Specification</a:t>
            </a:r>
            <a:endParaRPr lang="en-US" sz="2800" b="1" dirty="0"/>
          </a:p>
        </p:txBody>
      </p:sp>
      <p:sp>
        <p:nvSpPr>
          <p:cNvPr id="13" name="Rectangle 12"/>
          <p:cNvSpPr/>
          <p:nvPr/>
        </p:nvSpPr>
        <p:spPr>
          <a:xfrm>
            <a:off x="511862" y="710506"/>
            <a:ext cx="182880" cy="4572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879086" y="1604167"/>
            <a:ext cx="2635898" cy="10275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b="1" dirty="0" smtClean="0">
                <a:solidFill>
                  <a:schemeClr val="tx1"/>
                </a:solidFill>
              </a:rPr>
              <a:t>Dimension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smtClean="0">
                <a:solidFill>
                  <a:schemeClr val="tx1"/>
                </a:solidFill>
              </a:rPr>
              <a:t>(L x W x H)</a:t>
            </a:r>
          </a:p>
          <a:p>
            <a:endParaRPr lang="en-US" sz="1400" b="1" dirty="0" smtClean="0">
              <a:solidFill>
                <a:schemeClr val="tx1"/>
              </a:solidFill>
            </a:endParaRPr>
          </a:p>
          <a:p>
            <a:r>
              <a:rPr lang="en-US" sz="1400" b="1" dirty="0" smtClean="0">
                <a:solidFill>
                  <a:schemeClr val="tx1"/>
                </a:solidFill>
              </a:rPr>
              <a:t>610 mm x 560 mm x 180 mm</a:t>
            </a:r>
            <a:endParaRPr lang="en-US" b="1" dirty="0" smtClean="0">
              <a:solidFill>
                <a:schemeClr val="tx1"/>
              </a:solidFill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9269764" y="4886231"/>
            <a:ext cx="2420390" cy="10275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b="1" dirty="0" smtClean="0">
                <a:solidFill>
                  <a:schemeClr val="tx1"/>
                </a:solidFill>
              </a:rPr>
              <a:t>Safety Device</a:t>
            </a:r>
            <a:endParaRPr lang="en-US" sz="1600" dirty="0" smtClean="0">
              <a:solidFill>
                <a:schemeClr val="tx1"/>
              </a:solidFill>
            </a:endParaRPr>
          </a:p>
          <a:p>
            <a:endParaRPr lang="en-US" sz="1400" b="1" dirty="0" smtClean="0">
              <a:solidFill>
                <a:schemeClr val="tx1"/>
              </a:solidFill>
            </a:endParaRPr>
          </a:p>
          <a:p>
            <a:r>
              <a:rPr lang="en-US" sz="1400" b="1" dirty="0" smtClean="0">
                <a:solidFill>
                  <a:schemeClr val="tx1"/>
                </a:solidFill>
              </a:rPr>
              <a:t>Lidar scanner</a:t>
            </a:r>
          </a:p>
          <a:p>
            <a:r>
              <a:rPr lang="en-US" sz="1400" b="1" dirty="0" smtClean="0">
                <a:solidFill>
                  <a:schemeClr val="tx1"/>
                </a:solidFill>
              </a:rPr>
              <a:t>E-stop</a:t>
            </a:r>
            <a:endParaRPr lang="en-US" b="1" dirty="0" smtClean="0">
              <a:solidFill>
                <a:schemeClr val="tx1"/>
              </a:solidFill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9162010" y="1604167"/>
            <a:ext cx="2635898" cy="10275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b="1" dirty="0" smtClean="0">
                <a:solidFill>
                  <a:schemeClr val="tx1"/>
                </a:solidFill>
              </a:rPr>
              <a:t>Communication</a:t>
            </a:r>
            <a:endParaRPr lang="en-US" sz="1600" dirty="0" smtClean="0">
              <a:solidFill>
                <a:schemeClr val="tx1"/>
              </a:solidFill>
            </a:endParaRPr>
          </a:p>
          <a:p>
            <a:endParaRPr lang="en-US" sz="1400" b="1" dirty="0" smtClean="0">
              <a:solidFill>
                <a:schemeClr val="tx1"/>
              </a:solidFill>
            </a:endParaRPr>
          </a:p>
          <a:p>
            <a:r>
              <a:rPr lang="en-US" sz="1400" b="1" dirty="0" smtClean="0">
                <a:solidFill>
                  <a:schemeClr val="tx1"/>
                </a:solidFill>
              </a:rPr>
              <a:t>2.4/5G Wireless</a:t>
            </a:r>
          </a:p>
          <a:p>
            <a:r>
              <a:rPr lang="en-US" sz="1400" b="1" dirty="0" smtClean="0">
                <a:solidFill>
                  <a:schemeClr val="tx1"/>
                </a:solidFill>
              </a:rPr>
              <a:t>MQTT communication</a:t>
            </a:r>
            <a:endParaRPr lang="en-US" b="1" dirty="0" smtClean="0">
              <a:solidFill>
                <a:schemeClr val="tx1"/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879086" y="2892992"/>
            <a:ext cx="1740289" cy="10275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b="1" dirty="0" smtClean="0">
                <a:solidFill>
                  <a:schemeClr val="tx1"/>
                </a:solidFill>
              </a:rPr>
              <a:t>Payload</a:t>
            </a:r>
            <a:endParaRPr lang="en-US" sz="1600" dirty="0" smtClean="0">
              <a:solidFill>
                <a:schemeClr val="tx1"/>
              </a:solidFill>
            </a:endParaRPr>
          </a:p>
          <a:p>
            <a:endParaRPr lang="en-US" sz="1400" b="1" dirty="0" smtClean="0">
              <a:solidFill>
                <a:schemeClr val="tx1"/>
              </a:solidFill>
            </a:endParaRPr>
          </a:p>
          <a:p>
            <a:r>
              <a:rPr lang="en-US" sz="1400" b="1" dirty="0" smtClean="0">
                <a:solidFill>
                  <a:schemeClr val="tx1"/>
                </a:solidFill>
              </a:rPr>
              <a:t>&lt; 20 Kg</a:t>
            </a:r>
            <a:endParaRPr lang="en-US" b="1" dirty="0" smtClean="0">
              <a:solidFill>
                <a:schemeClr val="tx1"/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7005549" y="1035925"/>
            <a:ext cx="1618869" cy="10275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b="1" dirty="0" smtClean="0">
                <a:solidFill>
                  <a:schemeClr val="tx1"/>
                </a:solidFill>
              </a:rPr>
              <a:t>Speed</a:t>
            </a:r>
            <a:endParaRPr lang="en-US" sz="1600" dirty="0" smtClean="0">
              <a:solidFill>
                <a:schemeClr val="tx1"/>
              </a:solidFill>
            </a:endParaRPr>
          </a:p>
          <a:p>
            <a:endParaRPr lang="en-US" sz="1400" b="1" dirty="0" smtClean="0">
              <a:solidFill>
                <a:schemeClr val="tx1"/>
              </a:solidFill>
            </a:endParaRPr>
          </a:p>
          <a:p>
            <a:r>
              <a:rPr lang="en-US" sz="1400" b="1" dirty="0" smtClean="0">
                <a:solidFill>
                  <a:schemeClr val="tx1"/>
                </a:solidFill>
              </a:rPr>
              <a:t>0.1 – 0.3 m/s</a:t>
            </a:r>
            <a:endParaRPr lang="en-US" b="1" dirty="0" smtClean="0">
              <a:solidFill>
                <a:schemeClr val="tx1"/>
              </a:solidFill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9162010" y="3245199"/>
            <a:ext cx="2635898" cy="10275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b="1" dirty="0" smtClean="0">
                <a:solidFill>
                  <a:schemeClr val="tx1"/>
                </a:solidFill>
              </a:rPr>
              <a:t>Charging Time</a:t>
            </a:r>
            <a:endParaRPr lang="en-US" sz="1600" dirty="0" smtClean="0">
              <a:solidFill>
                <a:schemeClr val="tx1"/>
              </a:solidFill>
            </a:endParaRPr>
          </a:p>
          <a:p>
            <a:endParaRPr lang="en-US" sz="1400" b="1" dirty="0" smtClean="0">
              <a:solidFill>
                <a:schemeClr val="tx1"/>
              </a:solidFill>
            </a:endParaRPr>
          </a:p>
          <a:p>
            <a:r>
              <a:rPr lang="en-US" sz="1400" b="1" dirty="0" smtClean="0">
                <a:solidFill>
                  <a:schemeClr val="tx1"/>
                </a:solidFill>
              </a:rPr>
              <a:t>≤ 150 min</a:t>
            </a:r>
            <a:endParaRPr lang="en-US" b="1" dirty="0" smtClean="0">
              <a:solidFill>
                <a:schemeClr val="tx1"/>
              </a:solidFill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865462" y="4276656"/>
            <a:ext cx="1574314" cy="10275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b="1" dirty="0" smtClean="0">
                <a:solidFill>
                  <a:schemeClr val="tx1"/>
                </a:solidFill>
              </a:rPr>
              <a:t>Waterproof</a:t>
            </a:r>
            <a:endParaRPr lang="en-US" sz="1200" b="1" dirty="0" smtClean="0">
              <a:solidFill>
                <a:schemeClr val="tx1"/>
              </a:solidFill>
            </a:endParaRPr>
          </a:p>
          <a:p>
            <a:endParaRPr lang="en-US" sz="1400" b="1" dirty="0" smtClean="0">
              <a:solidFill>
                <a:schemeClr val="tx1"/>
              </a:solidFill>
            </a:endParaRPr>
          </a:p>
          <a:p>
            <a:r>
              <a:rPr lang="en-US" sz="1400" b="1" dirty="0" smtClean="0">
                <a:solidFill>
                  <a:schemeClr val="tx1"/>
                </a:solidFill>
              </a:rPr>
              <a:t>IP40</a:t>
            </a:r>
          </a:p>
        </p:txBody>
      </p:sp>
      <p:sp>
        <p:nvSpPr>
          <p:cNvPr id="49" name="Rectangle 48"/>
          <p:cNvSpPr/>
          <p:nvPr/>
        </p:nvSpPr>
        <p:spPr>
          <a:xfrm>
            <a:off x="4899004" y="5274332"/>
            <a:ext cx="2816089" cy="10275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b="1" dirty="0" smtClean="0">
                <a:solidFill>
                  <a:schemeClr val="tx1"/>
                </a:solidFill>
              </a:rPr>
              <a:t>Navigation</a:t>
            </a:r>
            <a:endParaRPr lang="en-US" sz="1600" dirty="0" smtClean="0">
              <a:solidFill>
                <a:schemeClr val="tx1"/>
              </a:solidFill>
            </a:endParaRPr>
          </a:p>
          <a:p>
            <a:endParaRPr lang="en-US" sz="1400" b="1" dirty="0" smtClean="0">
              <a:solidFill>
                <a:schemeClr val="tx1"/>
              </a:solidFill>
            </a:endParaRPr>
          </a:p>
          <a:p>
            <a:r>
              <a:rPr lang="en-US" sz="1400" b="1" dirty="0" smtClean="0">
                <a:solidFill>
                  <a:schemeClr val="tx1"/>
                </a:solidFill>
              </a:rPr>
              <a:t>ROS (Robot operation system)</a:t>
            </a:r>
          </a:p>
          <a:p>
            <a:r>
              <a:rPr lang="en-US" sz="1400" b="1" dirty="0" smtClean="0">
                <a:solidFill>
                  <a:schemeClr val="tx1"/>
                </a:solidFill>
              </a:rPr>
              <a:t>Lidar scanner</a:t>
            </a:r>
            <a:endParaRPr lang="en-US" b="1" dirty="0" smtClean="0">
              <a:solidFill>
                <a:schemeClr val="tx1"/>
              </a:solidFill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4450700" y="1035925"/>
            <a:ext cx="1615804" cy="10275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b="1" dirty="0" smtClean="0">
                <a:solidFill>
                  <a:schemeClr val="tx1"/>
                </a:solidFill>
              </a:rPr>
              <a:t>Accuracy</a:t>
            </a:r>
            <a:endParaRPr lang="en-US" sz="1600" dirty="0" smtClean="0">
              <a:solidFill>
                <a:schemeClr val="tx1"/>
              </a:solidFill>
            </a:endParaRPr>
          </a:p>
          <a:p>
            <a:endParaRPr lang="en-US" sz="1400" b="1" dirty="0" smtClean="0">
              <a:solidFill>
                <a:schemeClr val="tx1"/>
              </a:solidFill>
            </a:endParaRPr>
          </a:p>
          <a:p>
            <a:r>
              <a:rPr lang="en-US" sz="1400" b="1" dirty="0" smtClean="0">
                <a:solidFill>
                  <a:schemeClr val="tx1"/>
                </a:solidFill>
              </a:rPr>
              <a:t>Moving ≤ 10 cm</a:t>
            </a:r>
          </a:p>
          <a:p>
            <a:r>
              <a:rPr lang="en-US" sz="1400" b="1" dirty="0" smtClean="0">
                <a:solidFill>
                  <a:schemeClr val="tx1"/>
                </a:solidFill>
              </a:rPr>
              <a:t>Stop </a:t>
            </a:r>
            <a:r>
              <a:rPr lang="en-US" sz="1400" b="1" dirty="0">
                <a:solidFill>
                  <a:schemeClr val="tx1"/>
                </a:solidFill>
              </a:rPr>
              <a:t>≤ 10 cm</a:t>
            </a:r>
          </a:p>
        </p:txBody>
      </p:sp>
      <p:sp>
        <p:nvSpPr>
          <p:cNvPr id="15" name="Oval 14"/>
          <p:cNvSpPr/>
          <p:nvPr/>
        </p:nvSpPr>
        <p:spPr>
          <a:xfrm>
            <a:off x="4127396" y="2833484"/>
            <a:ext cx="91440" cy="9144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5455452" y="2706075"/>
            <a:ext cx="91440" cy="9144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6447844" y="2546055"/>
            <a:ext cx="91440" cy="9144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4761844" y="3361060"/>
            <a:ext cx="91440" cy="9144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cxnSp>
        <p:nvCxnSpPr>
          <p:cNvPr id="18" name="Elbow Connector 17"/>
          <p:cNvCxnSpPr>
            <a:stCxn id="15" idx="0"/>
            <a:endCxn id="42" idx="3"/>
          </p:cNvCxnSpPr>
          <p:nvPr/>
        </p:nvCxnSpPr>
        <p:spPr>
          <a:xfrm rot="16200000" flipV="1">
            <a:off x="3486287" y="2146655"/>
            <a:ext cx="715527" cy="658132"/>
          </a:xfrm>
          <a:prstGeom prst="bentConnector2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1582938" y="5710345"/>
            <a:ext cx="2635898" cy="10275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b="1" dirty="0" smtClean="0">
                <a:solidFill>
                  <a:schemeClr val="tx1"/>
                </a:solidFill>
              </a:rPr>
              <a:t>Working Time </a:t>
            </a:r>
            <a:r>
              <a:rPr lang="en-US" sz="1200" b="1" dirty="0" smtClean="0">
                <a:solidFill>
                  <a:schemeClr val="tx1"/>
                </a:solidFill>
              </a:rPr>
              <a:t>(Con.)</a:t>
            </a:r>
          </a:p>
          <a:p>
            <a:endParaRPr lang="en-US" sz="1400" b="1" dirty="0" smtClean="0">
              <a:solidFill>
                <a:schemeClr val="tx1"/>
              </a:solidFill>
            </a:endParaRPr>
          </a:p>
          <a:p>
            <a:r>
              <a:rPr lang="en-US" sz="1400" b="1" dirty="0">
                <a:solidFill>
                  <a:schemeClr val="tx1"/>
                </a:solidFill>
              </a:rPr>
              <a:t>≥ </a:t>
            </a:r>
            <a:r>
              <a:rPr lang="en-US" sz="1400" b="1" dirty="0" smtClean="0">
                <a:solidFill>
                  <a:schemeClr val="tx1"/>
                </a:solidFill>
              </a:rPr>
              <a:t>4</a:t>
            </a:r>
            <a:r>
              <a:rPr lang="th-TH" sz="1400" b="1" dirty="0" smtClean="0">
                <a:solidFill>
                  <a:schemeClr val="tx1"/>
                </a:solidFill>
              </a:rPr>
              <a:t> </a:t>
            </a:r>
            <a:r>
              <a:rPr lang="en-US" sz="1400" b="1" dirty="0" err="1" smtClean="0">
                <a:solidFill>
                  <a:schemeClr val="tx1"/>
                </a:solidFill>
              </a:rPr>
              <a:t>Hr</a:t>
            </a:r>
            <a:endParaRPr lang="en-US" sz="1400" b="1" dirty="0" smtClean="0">
              <a:solidFill>
                <a:schemeClr val="tx1"/>
              </a:solidFill>
            </a:endParaRPr>
          </a:p>
        </p:txBody>
      </p:sp>
      <p:cxnSp>
        <p:nvCxnSpPr>
          <p:cNvPr id="4" name="Elbow Connector 3"/>
          <p:cNvCxnSpPr>
            <a:stCxn id="52" idx="1"/>
            <a:endCxn id="50" idx="2"/>
          </p:cNvCxnSpPr>
          <p:nvPr/>
        </p:nvCxnSpPr>
        <p:spPr>
          <a:xfrm rot="16200000" flipV="1">
            <a:off x="5035743" y="2286365"/>
            <a:ext cx="655961" cy="210241"/>
          </a:xfrm>
          <a:prstGeom prst="bentConnector3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Elbow Connector 9"/>
          <p:cNvCxnSpPr>
            <a:stCxn id="53" idx="0"/>
            <a:endCxn id="46" idx="1"/>
          </p:cNvCxnSpPr>
          <p:nvPr/>
        </p:nvCxnSpPr>
        <p:spPr>
          <a:xfrm rot="5400000" flipH="1" flipV="1">
            <a:off x="6251386" y="1791893"/>
            <a:ext cx="996340" cy="511985"/>
          </a:xfrm>
          <a:prstGeom prst="bentConnector2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/>
          <p:cNvSpPr/>
          <p:nvPr/>
        </p:nvSpPr>
        <p:spPr>
          <a:xfrm>
            <a:off x="4853284" y="3920572"/>
            <a:ext cx="91440" cy="9144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6020784" y="4419343"/>
            <a:ext cx="91440" cy="9144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5555076" y="3412839"/>
            <a:ext cx="91440" cy="9144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7229894" y="3504279"/>
            <a:ext cx="91440" cy="9144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7249717" y="2879204"/>
            <a:ext cx="91440" cy="9144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4469100" y="3652080"/>
            <a:ext cx="91440" cy="9144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cxnSp>
        <p:nvCxnSpPr>
          <p:cNvPr id="12" name="Elbow Connector 11"/>
          <p:cNvCxnSpPr>
            <a:stCxn id="34" idx="0"/>
            <a:endCxn id="44" idx="1"/>
          </p:cNvCxnSpPr>
          <p:nvPr/>
        </p:nvCxnSpPr>
        <p:spPr>
          <a:xfrm rot="5400000" flipH="1" flipV="1">
            <a:off x="7848100" y="1565295"/>
            <a:ext cx="761247" cy="1866573"/>
          </a:xfrm>
          <a:prstGeom prst="bentConnector2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6"/>
          <p:cNvCxnSpPr>
            <a:stCxn id="33" idx="5"/>
            <a:endCxn id="47" idx="1"/>
          </p:cNvCxnSpPr>
          <p:nvPr/>
        </p:nvCxnSpPr>
        <p:spPr>
          <a:xfrm rot="16200000" flipH="1">
            <a:off x="8146646" y="2743624"/>
            <a:ext cx="176661" cy="1854067"/>
          </a:xfrm>
          <a:prstGeom prst="bentConnector2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/>
          <p:cNvCxnSpPr>
            <a:stCxn id="32" idx="6"/>
            <a:endCxn id="43" idx="1"/>
          </p:cNvCxnSpPr>
          <p:nvPr/>
        </p:nvCxnSpPr>
        <p:spPr>
          <a:xfrm>
            <a:off x="5646516" y="3458559"/>
            <a:ext cx="3623248" cy="1941462"/>
          </a:xfrm>
          <a:prstGeom prst="bentConnector3">
            <a:avLst>
              <a:gd name="adj1" fmla="val 35618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stCxn id="31" idx="5"/>
          </p:cNvCxnSpPr>
          <p:nvPr/>
        </p:nvCxnSpPr>
        <p:spPr>
          <a:xfrm rot="5400000">
            <a:off x="5446722" y="4679735"/>
            <a:ext cx="834455" cy="469768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Elbow Connector 27"/>
          <p:cNvCxnSpPr>
            <a:stCxn id="30" idx="2"/>
            <a:endCxn id="22" idx="3"/>
          </p:cNvCxnSpPr>
          <p:nvPr/>
        </p:nvCxnSpPr>
        <p:spPr>
          <a:xfrm rot="10800000" flipV="1">
            <a:off x="4218836" y="3966291"/>
            <a:ext cx="634448" cy="2257843"/>
          </a:xfrm>
          <a:prstGeom prst="bentConnector3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/>
          <p:cNvCxnSpPr>
            <a:stCxn id="35" idx="2"/>
          </p:cNvCxnSpPr>
          <p:nvPr/>
        </p:nvCxnSpPr>
        <p:spPr>
          <a:xfrm rot="10800000" flipV="1">
            <a:off x="2409788" y="3697799"/>
            <a:ext cx="2059313" cy="1188061"/>
          </a:xfrm>
          <a:prstGeom prst="bentConnector3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Elbow Connector 40"/>
          <p:cNvCxnSpPr>
            <a:stCxn id="54" idx="1"/>
            <a:endCxn id="45" idx="3"/>
          </p:cNvCxnSpPr>
          <p:nvPr/>
        </p:nvCxnSpPr>
        <p:spPr>
          <a:xfrm rot="16200000" flipH="1" flipV="1">
            <a:off x="3681139" y="2312686"/>
            <a:ext cx="32331" cy="2155860"/>
          </a:xfrm>
          <a:prstGeom prst="bentConnector4">
            <a:avLst>
              <a:gd name="adj1" fmla="val -707061"/>
              <a:gd name="adj2" fmla="val 50311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3308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ounded Rectangle 59"/>
          <p:cNvSpPr/>
          <p:nvPr/>
        </p:nvSpPr>
        <p:spPr>
          <a:xfrm>
            <a:off x="403476" y="5909574"/>
            <a:ext cx="4882680" cy="822960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3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3">
                  <a:lumMod val="60000"/>
                  <a:lumOff val="40000"/>
                  <a:tint val="23500"/>
                  <a:satMod val="160000"/>
                </a:schemeClr>
              </a:gs>
            </a:gsLst>
            <a:lin ang="162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ounded Rectangle 31"/>
          <p:cNvSpPr/>
          <p:nvPr/>
        </p:nvSpPr>
        <p:spPr>
          <a:xfrm>
            <a:off x="412756" y="4946748"/>
            <a:ext cx="4882680" cy="822960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defTabSz="1219170">
              <a:defRPr/>
            </a:pPr>
            <a:fld id="{3D963CA9-8595-411C-9BE4-CE237CF2D03B}" type="slidenum">
              <a:rPr lang="ja-JP" altLang="en-US" sz="1600" kern="0">
                <a:solidFill>
                  <a:prstClr val="black">
                    <a:tint val="75000"/>
                  </a:prstClr>
                </a:solidFill>
                <a:latin typeface="Arial"/>
                <a:cs typeface="Arial"/>
                <a:sym typeface="Arial"/>
              </a:rPr>
              <a:pPr algn="r" defTabSz="1219170">
                <a:defRPr/>
              </a:pPr>
              <a:t>7</a:t>
            </a:fld>
            <a:endParaRPr lang="ja-JP" altLang="en-US" sz="1600" kern="0" dirty="0">
              <a:solidFill>
                <a:prstClr val="black">
                  <a:tint val="75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89505" y="6356364"/>
            <a:ext cx="4689225" cy="365125"/>
          </a:xfrm>
        </p:spPr>
        <p:txBody>
          <a:bodyPr/>
          <a:lstStyle/>
          <a:p>
            <a:pPr defTabSz="1219170"/>
            <a:r>
              <a:rPr lang="en-US" sz="1600" kern="0" dirty="0">
                <a:latin typeface="Times New Roman" pitchFamily="18" charset="0"/>
                <a:cs typeface="Times New Roman" pitchFamily="18" charset="0"/>
              </a:rPr>
              <a:t>Manufacturing Improvement Yokoten Center</a:t>
            </a:r>
          </a:p>
        </p:txBody>
      </p:sp>
      <p:sp>
        <p:nvSpPr>
          <p:cNvPr id="79" name="Google Shape;230;p27"/>
          <p:cNvSpPr txBox="1">
            <a:spLocks noGrp="1"/>
          </p:cNvSpPr>
          <p:nvPr>
            <p:ph type="title"/>
          </p:nvPr>
        </p:nvSpPr>
        <p:spPr>
          <a:xfrm>
            <a:off x="321116" y="42248"/>
            <a:ext cx="7704000" cy="6419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 smtClean="0">
                <a:latin typeface="Arial Black" panose="020B0A04020102020204" pitchFamily="34" charset="0"/>
                <a:cs typeface="Poppins Black" panose="020B0604020202020204" charset="0"/>
              </a:rPr>
              <a:t>3. ODOMETRY and MAPPING</a:t>
            </a:r>
            <a:endParaRPr sz="3200" dirty="0">
              <a:latin typeface="Arial Black" panose="020B0A04020102020204" pitchFamily="34" charset="0"/>
              <a:cs typeface="Poppins Black" panose="020B0604020202020204" charset="0"/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5719666" y="684217"/>
            <a:ext cx="45720" cy="5943600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321116" y="684217"/>
            <a:ext cx="1659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3.1 </a:t>
            </a:r>
            <a:r>
              <a:rPr lang="en-US" b="1" dirty="0" err="1" smtClean="0"/>
              <a:t>Odometry</a:t>
            </a:r>
            <a:endParaRPr lang="en-US" b="1" dirty="0"/>
          </a:p>
        </p:txBody>
      </p:sp>
      <p:sp>
        <p:nvSpPr>
          <p:cNvPr id="37" name="TextBox 36"/>
          <p:cNvSpPr txBox="1"/>
          <p:nvPr/>
        </p:nvSpPr>
        <p:spPr>
          <a:xfrm>
            <a:off x="5989505" y="684217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3.2 Mapping</a:t>
            </a:r>
            <a:endParaRPr lang="en-US" b="1" dirty="0"/>
          </a:p>
        </p:txBody>
      </p:sp>
      <p:grpSp>
        <p:nvGrpSpPr>
          <p:cNvPr id="28" name="Group 27"/>
          <p:cNvGrpSpPr/>
          <p:nvPr/>
        </p:nvGrpSpPr>
        <p:grpSpPr>
          <a:xfrm>
            <a:off x="272797" y="1016352"/>
            <a:ext cx="2568014" cy="2212173"/>
            <a:chOff x="1355151" y="1156317"/>
            <a:chExt cx="2568014" cy="2212173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55151" y="1156317"/>
              <a:ext cx="2017318" cy="2212173"/>
            </a:xfrm>
            <a:prstGeom prst="rect">
              <a:avLst/>
            </a:prstGeom>
          </p:spPr>
        </p:pic>
        <p:grpSp>
          <p:nvGrpSpPr>
            <p:cNvPr id="23" name="Group 22"/>
            <p:cNvGrpSpPr/>
            <p:nvPr/>
          </p:nvGrpSpPr>
          <p:grpSpPr>
            <a:xfrm>
              <a:off x="3044637" y="1803337"/>
              <a:ext cx="850014" cy="918132"/>
              <a:chOff x="2267342" y="1576873"/>
              <a:chExt cx="850014" cy="918132"/>
            </a:xfrm>
          </p:grpSpPr>
          <p:cxnSp>
            <p:nvCxnSpPr>
              <p:cNvPr id="14" name="Straight Arrow Connector 13"/>
              <p:cNvCxnSpPr/>
              <p:nvPr/>
            </p:nvCxnSpPr>
            <p:spPr>
              <a:xfrm flipV="1">
                <a:off x="2901820" y="1576873"/>
                <a:ext cx="0" cy="640080"/>
              </a:xfrm>
              <a:prstGeom prst="straightConnector1">
                <a:avLst/>
              </a:prstGeom>
              <a:ln w="38100">
                <a:solidFill>
                  <a:schemeClr val="tx1">
                    <a:lumMod val="95000"/>
                    <a:lumOff val="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/>
              <p:cNvCxnSpPr/>
              <p:nvPr/>
            </p:nvCxnSpPr>
            <p:spPr>
              <a:xfrm flipH="1">
                <a:off x="2267342" y="2211354"/>
                <a:ext cx="640080" cy="0"/>
              </a:xfrm>
              <a:prstGeom prst="straightConnector1">
                <a:avLst/>
              </a:prstGeom>
              <a:ln w="38100">
                <a:solidFill>
                  <a:srgbClr val="84498C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Curved Left Arrow 17"/>
              <p:cNvSpPr/>
              <p:nvPr/>
            </p:nvSpPr>
            <p:spPr>
              <a:xfrm>
                <a:off x="2843036" y="1946365"/>
                <a:ext cx="274320" cy="548640"/>
              </a:xfrm>
              <a:prstGeom prst="curvedLeftArrow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5" name="TextBox 24"/>
            <p:cNvSpPr txBox="1"/>
            <p:nvPr/>
          </p:nvSpPr>
          <p:spPr>
            <a:xfrm>
              <a:off x="3356878" y="1704513"/>
              <a:ext cx="3048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X</a:t>
              </a: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3062032" y="2140148"/>
              <a:ext cx="3048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 smtClean="0">
                  <a:solidFill>
                    <a:srgbClr val="84498C"/>
                  </a:solidFill>
                </a:rPr>
                <a:t>Y</a:t>
              </a:r>
              <a:endParaRPr lang="en-US" sz="1400" b="1" dirty="0">
                <a:solidFill>
                  <a:srgbClr val="84498C"/>
                </a:solidFill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3618273" y="2266043"/>
              <a:ext cx="3048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 smtClean="0">
                  <a:solidFill>
                    <a:srgbClr val="FF0000"/>
                  </a:solidFill>
                </a:rPr>
                <a:t>Z</a:t>
              </a:r>
              <a:endParaRPr lang="en-US" sz="1400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86216" y="3284654"/>
            <a:ext cx="18662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Forward kinematics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344915" y="3544687"/>
                <a:ext cx="3110980" cy="356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𝑓𝑙</m:t>
                          </m:r>
                        </m:sub>
                      </m:sSub>
                      <m:r>
                        <a:rPr lang="en-US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r>
                        <a:rPr lang="en-US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𝑟𝑟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)×</m:t>
                      </m:r>
                      <m:f>
                        <m:fPr>
                          <m:ctrlP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𝑒𝑒</m:t>
                          </m:r>
                          <m:sSup>
                            <m:sSup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p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𝑟𝑎𝑑𝑖𝑢𝑠</m:t>
                          </m:r>
                        </m:num>
                        <m:den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915" y="3544687"/>
                <a:ext cx="3110980" cy="356444"/>
              </a:xfrm>
              <a:prstGeom prst="rect">
                <a:avLst/>
              </a:prstGeom>
              <a:blipFill>
                <a:blip r:embed="rId4"/>
                <a:stretch>
                  <a:fillRect l="-588" t="-1695" r="-588" b="-135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angle 28"/>
          <p:cNvSpPr/>
          <p:nvPr/>
        </p:nvSpPr>
        <p:spPr>
          <a:xfrm>
            <a:off x="3395628" y="1016360"/>
            <a:ext cx="2136710" cy="221217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err="1" smtClean="0">
                <a:solidFill>
                  <a:schemeClr val="tx1"/>
                </a:solidFill>
              </a:rPr>
              <a:t>Odometry</a:t>
            </a:r>
            <a:r>
              <a:rPr lang="en-US" b="1" dirty="0" smtClean="0">
                <a:solidFill>
                  <a:schemeClr val="tx1"/>
                </a:solidFill>
              </a:rPr>
              <a:t> </a:t>
            </a:r>
            <a:r>
              <a:rPr lang="en-US" b="1" dirty="0" err="1">
                <a:solidFill>
                  <a:schemeClr val="tx1"/>
                </a:solidFill>
              </a:rPr>
              <a:t>m</a:t>
            </a:r>
            <a:r>
              <a:rPr lang="en-US" b="1" dirty="0" err="1" smtClean="0">
                <a:solidFill>
                  <a:schemeClr val="tx1"/>
                </a:solidFill>
              </a:rPr>
              <a:t>sgs</a:t>
            </a:r>
            <a:endParaRPr lang="en-US" b="1" dirty="0" smtClean="0">
              <a:solidFill>
                <a:schemeClr val="tx1"/>
              </a:solidFill>
            </a:endParaRPr>
          </a:p>
          <a:p>
            <a:r>
              <a:rPr lang="en-US" sz="1600" dirty="0" smtClean="0">
                <a:solidFill>
                  <a:schemeClr val="tx1"/>
                </a:solidFill>
              </a:rPr>
              <a:t>► </a:t>
            </a:r>
            <a:r>
              <a:rPr lang="en-US" sz="1600" b="1" dirty="0" smtClean="0">
                <a:solidFill>
                  <a:schemeClr val="tx1"/>
                </a:solidFill>
              </a:rPr>
              <a:t>Pose</a:t>
            </a:r>
          </a:p>
          <a:p>
            <a:r>
              <a:rPr lang="en-US" sz="1400" dirty="0" smtClean="0">
                <a:solidFill>
                  <a:srgbClr val="84498C"/>
                </a:solidFill>
              </a:rPr>
              <a:t>  - position of X</a:t>
            </a:r>
          </a:p>
          <a:p>
            <a:r>
              <a:rPr lang="en-US" sz="1400" dirty="0">
                <a:solidFill>
                  <a:srgbClr val="84498C"/>
                </a:solidFill>
              </a:rPr>
              <a:t> </a:t>
            </a:r>
            <a:r>
              <a:rPr lang="en-US" sz="1400" dirty="0" smtClean="0">
                <a:solidFill>
                  <a:srgbClr val="84498C"/>
                </a:solidFill>
              </a:rPr>
              <a:t> - position of Y</a:t>
            </a:r>
          </a:p>
          <a:p>
            <a:r>
              <a:rPr lang="en-US" sz="1400" dirty="0">
                <a:solidFill>
                  <a:srgbClr val="84498C"/>
                </a:solidFill>
              </a:rPr>
              <a:t> </a:t>
            </a:r>
            <a:r>
              <a:rPr lang="en-US" sz="1400" dirty="0" smtClean="0">
                <a:solidFill>
                  <a:srgbClr val="84498C"/>
                </a:solidFill>
              </a:rPr>
              <a:t> - position of Z</a:t>
            </a:r>
          </a:p>
          <a:p>
            <a:r>
              <a:rPr lang="en-US" sz="1600" dirty="0" smtClean="0">
                <a:solidFill>
                  <a:schemeClr val="tx1"/>
                </a:solidFill>
              </a:rPr>
              <a:t>► </a:t>
            </a:r>
            <a:r>
              <a:rPr lang="en-US" sz="1600" b="1" dirty="0" smtClean="0">
                <a:solidFill>
                  <a:schemeClr val="tx1"/>
                </a:solidFill>
              </a:rPr>
              <a:t>Twist</a:t>
            </a:r>
          </a:p>
          <a:p>
            <a:r>
              <a:rPr lang="en-US" sz="1400" dirty="0">
                <a:solidFill>
                  <a:srgbClr val="84498C"/>
                </a:solidFill>
              </a:rPr>
              <a:t> </a:t>
            </a:r>
            <a:r>
              <a:rPr lang="en-US" sz="1400" dirty="0" smtClean="0">
                <a:solidFill>
                  <a:srgbClr val="84498C"/>
                </a:solidFill>
              </a:rPr>
              <a:t> - linear velocity of X</a:t>
            </a:r>
          </a:p>
          <a:p>
            <a:r>
              <a:rPr lang="en-US" sz="1400" dirty="0">
                <a:solidFill>
                  <a:srgbClr val="84498C"/>
                </a:solidFill>
              </a:rPr>
              <a:t> </a:t>
            </a:r>
            <a:r>
              <a:rPr lang="en-US" sz="1400" dirty="0" smtClean="0">
                <a:solidFill>
                  <a:srgbClr val="84498C"/>
                </a:solidFill>
              </a:rPr>
              <a:t> - linear velocity of Y</a:t>
            </a:r>
          </a:p>
          <a:p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smtClean="0">
                <a:solidFill>
                  <a:schemeClr val="tx1"/>
                </a:solidFill>
              </a:rPr>
              <a:t> - Angular velocity of Z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/>
              <p:cNvSpPr txBox="1"/>
              <p:nvPr/>
            </p:nvSpPr>
            <p:spPr>
              <a:xfrm>
                <a:off x="284931" y="3992204"/>
                <a:ext cx="3230948" cy="356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(−</m:t>
                          </m:r>
                          <m:r>
                            <a:rPr lang="en-US" sz="1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𝑓𝑙</m:t>
                          </m:r>
                        </m:sub>
                      </m:sSub>
                      <m:r>
                        <a:rPr lang="en-US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𝑟𝑟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)×</m:t>
                      </m:r>
                      <m:f>
                        <m:fPr>
                          <m:ctrlP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𝑒𝑒</m:t>
                          </m:r>
                          <m:sSup>
                            <m:sSup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p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𝑟𝑎𝑑𝑖𝑢𝑠</m:t>
                          </m:r>
                        </m:num>
                        <m:den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4" name="TextBox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931" y="3992204"/>
                <a:ext cx="3230948" cy="356444"/>
              </a:xfrm>
              <a:prstGeom prst="rect">
                <a:avLst/>
              </a:prstGeom>
              <a:blipFill>
                <a:blip r:embed="rId5"/>
                <a:stretch>
                  <a:fillRect l="-566" t="-1724" r="-566" b="-155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6" name="Picture 55"/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39" b="10962"/>
          <a:stretch/>
        </p:blipFill>
        <p:spPr>
          <a:xfrm>
            <a:off x="439325" y="5957547"/>
            <a:ext cx="904260" cy="727014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24" t="16009" r="25380" b="15028"/>
          <a:stretch/>
        </p:blipFill>
        <p:spPr>
          <a:xfrm>
            <a:off x="623627" y="4983122"/>
            <a:ext cx="535656" cy="76646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/>
              <p:cNvSpPr txBox="1"/>
              <p:nvPr/>
            </p:nvSpPr>
            <p:spPr>
              <a:xfrm>
                <a:off x="272797" y="4462629"/>
                <a:ext cx="3265446" cy="4094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(−</m:t>
                          </m:r>
                          <m:r>
                            <a:rPr lang="en-US" sz="1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𝑓𝑙</m:t>
                          </m:r>
                        </m:sub>
                      </m:sSub>
                      <m:r>
                        <a:rPr lang="en-US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𝑟𝑟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)×</m:t>
                      </m:r>
                      <m:f>
                        <m:fPr>
                          <m:ctrlP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𝑒𝑒</m:t>
                          </m:r>
                          <m:sSup>
                            <m:sSup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p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𝑟𝑎𝑑𝑖𝑢𝑠</m:t>
                          </m:r>
                        </m:num>
                        <m:den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8" name="TextBox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797" y="4462629"/>
                <a:ext cx="3265446" cy="409471"/>
              </a:xfrm>
              <a:prstGeom prst="rect">
                <a:avLst/>
              </a:prstGeom>
              <a:blipFill>
                <a:blip r:embed="rId8"/>
                <a:stretch>
                  <a:fillRect l="-187" t="-1493" r="-748" b="-149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TextBox 60"/>
          <p:cNvSpPr txBox="1"/>
          <p:nvPr/>
        </p:nvSpPr>
        <p:spPr>
          <a:xfrm>
            <a:off x="1251001" y="5058578"/>
            <a:ext cx="393435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Incremental ENCODER</a:t>
            </a:r>
          </a:p>
          <a:p>
            <a:r>
              <a:rPr lang="en-US" sz="1400" dirty="0" smtClean="0"/>
              <a:t>► </a:t>
            </a:r>
            <a:r>
              <a:rPr lang="en-US" sz="1400" dirty="0" smtClean="0">
                <a:solidFill>
                  <a:srgbClr val="84498C"/>
                </a:solidFill>
              </a:rPr>
              <a:t>Position of X,Y,Z</a:t>
            </a:r>
            <a:r>
              <a:rPr lang="en-US" sz="1400" dirty="0" smtClean="0"/>
              <a:t>	</a:t>
            </a:r>
            <a:r>
              <a:rPr lang="en-US" sz="1400" dirty="0"/>
              <a:t>► </a:t>
            </a:r>
            <a:r>
              <a:rPr lang="en-US" sz="1400" dirty="0" smtClean="0">
                <a:solidFill>
                  <a:srgbClr val="84498C"/>
                </a:solidFill>
              </a:rPr>
              <a:t>Linear velocity of X,Z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1213448" y="5993367"/>
            <a:ext cx="426003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Inertial measurement </a:t>
            </a:r>
            <a:r>
              <a:rPr lang="en-US" sz="2000" b="1" dirty="0" smtClean="0"/>
              <a:t>unit </a:t>
            </a:r>
            <a:r>
              <a:rPr lang="en-US" sz="1400" b="1" dirty="0" smtClean="0"/>
              <a:t>(IMU)</a:t>
            </a:r>
          </a:p>
          <a:p>
            <a:r>
              <a:rPr lang="en-US" sz="1400" dirty="0"/>
              <a:t>► Angular velocity of Z</a:t>
            </a: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20695" y="2544362"/>
            <a:ext cx="4315427" cy="323895"/>
          </a:xfrm>
          <a:prstGeom prst="rect">
            <a:avLst/>
          </a:prstGeom>
        </p:spPr>
      </p:pic>
      <p:pic>
        <p:nvPicPr>
          <p:cNvPr id="66" name="Picture 65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96" t="12679" r="3044" b="9723"/>
          <a:stretch/>
        </p:blipFill>
        <p:spPr>
          <a:xfrm>
            <a:off x="7869345" y="1016352"/>
            <a:ext cx="1736510" cy="1127837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7245640" y="2121864"/>
            <a:ext cx="3044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Move AGV around the room</a:t>
            </a:r>
            <a:endParaRPr lang="en-US" dirty="0"/>
          </a:p>
        </p:txBody>
      </p:sp>
      <p:sp>
        <p:nvSpPr>
          <p:cNvPr id="70" name="Left Arrow 69"/>
          <p:cNvSpPr/>
          <p:nvPr/>
        </p:nvSpPr>
        <p:spPr>
          <a:xfrm rot="16200000">
            <a:off x="8388588" y="3089051"/>
            <a:ext cx="731520" cy="457200"/>
          </a:xfrm>
          <a:prstGeom prst="leftArrow">
            <a:avLst/>
          </a:prstGeom>
          <a:gradFill flip="none" rotWithShape="1">
            <a:gsLst>
              <a:gs pos="0">
                <a:schemeClr val="tx2">
                  <a:lumMod val="60000"/>
                  <a:lumOff val="40000"/>
                  <a:shade val="30000"/>
                  <a:satMod val="115000"/>
                </a:schemeClr>
              </a:gs>
              <a:gs pos="50000">
                <a:schemeClr val="tx2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tx2">
                  <a:lumMod val="60000"/>
                  <a:lumOff val="40000"/>
                  <a:shade val="100000"/>
                  <a:satMod val="115000"/>
                </a:schemeClr>
              </a:gs>
            </a:gsLst>
            <a:lin ang="162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 dirty="0"/>
          </a:p>
        </p:txBody>
      </p:sp>
      <p:sp>
        <p:nvSpPr>
          <p:cNvPr id="71" name="TextBox 70"/>
          <p:cNvSpPr txBox="1"/>
          <p:nvPr/>
        </p:nvSpPr>
        <p:spPr>
          <a:xfrm>
            <a:off x="7530145" y="5650359"/>
            <a:ext cx="2531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Save map to image file</a:t>
            </a:r>
            <a:endParaRPr lang="en-US" dirty="0"/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058454" y="6020033"/>
            <a:ext cx="3791479" cy="295316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4027" b="94631" l="4225" r="91831"/>
                    </a14:imgEffect>
                  </a14:imgLayer>
                </a14:imgProps>
              </a:ext>
            </a:extLst>
          </a:blip>
          <a:srcRect l="15372" t="4730" r="12066" b="6199"/>
          <a:stretch/>
        </p:blipFill>
        <p:spPr>
          <a:xfrm rot="1373048">
            <a:off x="7618203" y="3480731"/>
            <a:ext cx="2453952" cy="2528597"/>
          </a:xfrm>
          <a:prstGeom prst="rect">
            <a:avLst/>
          </a:prstGeom>
        </p:spPr>
      </p:pic>
      <p:sp>
        <p:nvSpPr>
          <p:cNvPr id="39" name="Rounded Rectangle 38"/>
          <p:cNvSpPr/>
          <p:nvPr/>
        </p:nvSpPr>
        <p:spPr>
          <a:xfrm>
            <a:off x="7781731" y="5059963"/>
            <a:ext cx="545520" cy="165179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smtClean="0">
                <a:solidFill>
                  <a:schemeClr val="tx1"/>
                </a:solidFill>
              </a:rPr>
              <a:t>home</a:t>
            </a:r>
            <a:endParaRPr lang="en-US" sz="1000" b="1" dirty="0">
              <a:solidFill>
                <a:schemeClr val="tx1"/>
              </a:solidFill>
            </a:endParaRPr>
          </a:p>
        </p:txBody>
      </p:sp>
      <p:sp>
        <p:nvSpPr>
          <p:cNvPr id="73" name="Rounded Rectangle 72"/>
          <p:cNvSpPr/>
          <p:nvPr/>
        </p:nvSpPr>
        <p:spPr>
          <a:xfrm>
            <a:off x="8630815" y="4835205"/>
            <a:ext cx="366931" cy="203243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smtClean="0">
                <a:solidFill>
                  <a:schemeClr val="tx1"/>
                </a:solidFill>
              </a:rPr>
              <a:t>A</a:t>
            </a:r>
            <a:endParaRPr lang="en-US" sz="1000" b="1" dirty="0">
              <a:solidFill>
                <a:schemeClr val="tx1"/>
              </a:solidFill>
            </a:endParaRPr>
          </a:p>
        </p:txBody>
      </p:sp>
      <p:sp>
        <p:nvSpPr>
          <p:cNvPr id="77" name="Rounded Rectangle 76"/>
          <p:cNvSpPr/>
          <p:nvPr/>
        </p:nvSpPr>
        <p:spPr>
          <a:xfrm>
            <a:off x="9011471" y="4316694"/>
            <a:ext cx="366931" cy="20324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tx1"/>
                </a:solidFill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1398914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defTabSz="1219170">
              <a:defRPr/>
            </a:pPr>
            <a:fld id="{3D963CA9-8595-411C-9BE4-CE237CF2D03B}" type="slidenum">
              <a:rPr lang="ja-JP" altLang="en-US" sz="1600" kern="0">
                <a:solidFill>
                  <a:prstClr val="black">
                    <a:tint val="75000"/>
                  </a:prstClr>
                </a:solidFill>
                <a:latin typeface="Arial"/>
                <a:cs typeface="Arial"/>
                <a:sym typeface="Arial"/>
              </a:rPr>
              <a:pPr algn="r" defTabSz="1219170">
                <a:defRPr/>
              </a:pPr>
              <a:t>8</a:t>
            </a:fld>
            <a:endParaRPr lang="ja-JP" altLang="en-US" sz="1600" kern="0" dirty="0">
              <a:solidFill>
                <a:prstClr val="black">
                  <a:tint val="75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89505" y="6356364"/>
            <a:ext cx="4689225" cy="365125"/>
          </a:xfrm>
        </p:spPr>
        <p:txBody>
          <a:bodyPr/>
          <a:lstStyle/>
          <a:p>
            <a:pPr defTabSz="1219170"/>
            <a:r>
              <a:rPr lang="en-US" sz="1600" kern="0" dirty="0">
                <a:latin typeface="Times New Roman" pitchFamily="18" charset="0"/>
                <a:cs typeface="Times New Roman" pitchFamily="18" charset="0"/>
              </a:rPr>
              <a:t>Manufacturing Improvement Yokoten Center</a:t>
            </a:r>
          </a:p>
        </p:txBody>
      </p:sp>
      <p:sp>
        <p:nvSpPr>
          <p:cNvPr id="79" name="Google Shape;230;p27"/>
          <p:cNvSpPr txBox="1">
            <a:spLocks noGrp="1"/>
          </p:cNvSpPr>
          <p:nvPr>
            <p:ph type="title"/>
          </p:nvPr>
        </p:nvSpPr>
        <p:spPr>
          <a:xfrm>
            <a:off x="321116" y="42248"/>
            <a:ext cx="7704000" cy="6419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latin typeface="Arial Black" panose="020B0A04020102020204" pitchFamily="34" charset="0"/>
                <a:cs typeface="Poppins Black" panose="020B0604020202020204" charset="0"/>
              </a:rPr>
              <a:t>4</a:t>
            </a:r>
            <a:r>
              <a:rPr lang="en" sz="3200" dirty="0" smtClean="0">
                <a:latin typeface="Arial Black" panose="020B0A04020102020204" pitchFamily="34" charset="0"/>
                <a:cs typeface="Poppins Black" panose="020B0604020202020204" charset="0"/>
              </a:rPr>
              <a:t>. APPLICATION</a:t>
            </a:r>
            <a:endParaRPr sz="3200" dirty="0">
              <a:latin typeface="Arial Black" panose="020B0A04020102020204" pitchFamily="34" charset="0"/>
              <a:cs typeface="Poppins Black" panose="020B0604020202020204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77276" y="830424"/>
            <a:ext cx="2674011" cy="5663682"/>
          </a:xfrm>
          <a:prstGeom prst="roundRect">
            <a:avLst>
              <a:gd name="adj" fmla="val 3319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70" name="Picture 2" descr="6 เครื่องจักรในโรงงานที่ทุกคนต้องรู้ - MICAP Machineries (1986)"/>
          <p:cNvPicPr>
            <a:picLocks noChangeAspect="1" noChangeArrowheads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06" t="4026" r="6559"/>
          <a:stretch/>
        </p:blipFill>
        <p:spPr bwMode="auto">
          <a:xfrm>
            <a:off x="250682" y="933060"/>
            <a:ext cx="2324243" cy="1716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อุตสาหกรรมโรงงาน | เชื้อเพลิงและน้ำมันหล่อลื่น | Caltex Business TH"/>
          <p:cNvPicPr>
            <a:picLocks noChangeAspect="1" noChangeArrowheads="1"/>
          </p:cNvPicPr>
          <p:nvPr/>
        </p:nvPicPr>
        <p:blipFill rotWithShape="1"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18" b="98447" l="2308" r="9583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381"/>
          <a:stretch/>
        </p:blipFill>
        <p:spPr bwMode="auto">
          <a:xfrm>
            <a:off x="250682" y="2892490"/>
            <a:ext cx="2230017" cy="1475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6 เครื่องจักรในโรงงานที่ทุกคนต้องรู้ - MICAP Machineries (1986)"/>
          <p:cNvPicPr>
            <a:picLocks noChangeAspect="1" noChangeArrowheads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868" y="4610092"/>
            <a:ext cx="2367644" cy="1507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MQTT Specification"/>
          <p:cNvPicPr>
            <a:picLocks noChangeAspect="1" noChangeArrowheads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8136" y="3074522"/>
            <a:ext cx="1166326" cy="297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Right Arrow 40"/>
          <p:cNvSpPr/>
          <p:nvPr/>
        </p:nvSpPr>
        <p:spPr>
          <a:xfrm>
            <a:off x="2924693" y="3433665"/>
            <a:ext cx="914400" cy="457200"/>
          </a:xfrm>
          <a:prstGeom prst="rightArrow">
            <a:avLst/>
          </a:prstGeom>
          <a:gradFill flip="none" rotWithShape="1">
            <a:gsLst>
              <a:gs pos="0">
                <a:srgbClr val="84498C">
                  <a:shade val="30000"/>
                  <a:satMod val="115000"/>
                </a:srgbClr>
              </a:gs>
              <a:gs pos="50000">
                <a:srgbClr val="84498C">
                  <a:shade val="67500"/>
                  <a:satMod val="115000"/>
                </a:srgbClr>
              </a:gs>
              <a:gs pos="100000">
                <a:srgbClr val="84498C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solidFill>
              <a:srgbClr val="8449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 dirty="0"/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96" t="12679" r="3044" b="9723"/>
          <a:stretch/>
        </p:blipFill>
        <p:spPr>
          <a:xfrm>
            <a:off x="4270943" y="1033629"/>
            <a:ext cx="2208847" cy="143461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59528" y="2601916"/>
            <a:ext cx="14847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Machine no 1</a:t>
            </a:r>
            <a:endParaRPr lang="en-US" sz="1600" b="1" dirty="0"/>
          </a:p>
        </p:txBody>
      </p:sp>
      <p:sp>
        <p:nvSpPr>
          <p:cNvPr id="44" name="TextBox 43"/>
          <p:cNvSpPr txBox="1"/>
          <p:nvPr/>
        </p:nvSpPr>
        <p:spPr>
          <a:xfrm>
            <a:off x="670452" y="4328082"/>
            <a:ext cx="14847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Machine no 2</a:t>
            </a:r>
            <a:endParaRPr lang="en-US" sz="1600" b="1" dirty="0"/>
          </a:p>
        </p:txBody>
      </p:sp>
      <p:sp>
        <p:nvSpPr>
          <p:cNvPr id="45" name="TextBox 44"/>
          <p:cNvSpPr txBox="1"/>
          <p:nvPr/>
        </p:nvSpPr>
        <p:spPr>
          <a:xfrm>
            <a:off x="622617" y="6085531"/>
            <a:ext cx="14847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Machine no 3</a:t>
            </a:r>
            <a:endParaRPr lang="en-US" sz="1600" b="1" dirty="0"/>
          </a:p>
        </p:txBody>
      </p:sp>
      <p:sp>
        <p:nvSpPr>
          <p:cNvPr id="46" name="TextBox 45"/>
          <p:cNvSpPr txBox="1"/>
          <p:nvPr/>
        </p:nvSpPr>
        <p:spPr>
          <a:xfrm>
            <a:off x="4041859" y="2466376"/>
            <a:ext cx="24526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kern="0" dirty="0" smtClean="0">
                <a:latin typeface="Poppins Black"/>
                <a:ea typeface="Poppins Black"/>
                <a:cs typeface="Poppins Black"/>
                <a:sym typeface="Poppins Black"/>
              </a:rPr>
              <a:t>Automated Guided </a:t>
            </a:r>
            <a:endParaRPr lang="en-US" sz="1600" b="1" kern="0" dirty="0">
              <a:latin typeface="Poppins Black"/>
              <a:ea typeface="Poppins Black"/>
              <a:cs typeface="Poppins Black"/>
              <a:sym typeface="Poppins Black"/>
            </a:endParaRPr>
          </a:p>
          <a:p>
            <a:pPr algn="ctr"/>
            <a:r>
              <a:rPr lang="en-US" sz="1600" b="1" kern="0" dirty="0" smtClean="0">
                <a:latin typeface="Poppins Black"/>
                <a:ea typeface="Poppins Black"/>
                <a:cs typeface="Poppins Black"/>
                <a:sym typeface="Poppins Black"/>
              </a:rPr>
              <a:t>Vehicles (</a:t>
            </a:r>
            <a:r>
              <a:rPr lang="en-US" sz="1600" b="1" dirty="0" smtClean="0"/>
              <a:t>AGVs)</a:t>
            </a:r>
            <a:endParaRPr lang="en-US" sz="1600" b="1" dirty="0"/>
          </a:p>
        </p:txBody>
      </p:sp>
      <p:sp>
        <p:nvSpPr>
          <p:cNvPr id="8" name="Rectangle 7"/>
          <p:cNvSpPr/>
          <p:nvPr/>
        </p:nvSpPr>
        <p:spPr>
          <a:xfrm>
            <a:off x="4027179" y="3134656"/>
            <a:ext cx="2467291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b="1" dirty="0"/>
              <a:t>► </a:t>
            </a:r>
            <a:r>
              <a:rPr lang="en-US" sz="1400" b="1" dirty="0" smtClean="0"/>
              <a:t>Material Handling </a:t>
            </a:r>
            <a:endParaRPr lang="th-TH" sz="1400" b="1" dirty="0" smtClean="0"/>
          </a:p>
          <a:p>
            <a:pPr>
              <a:lnSpc>
                <a:spcPct val="150000"/>
              </a:lnSpc>
            </a:pPr>
            <a:r>
              <a:rPr lang="en-US" sz="1400" b="1" dirty="0"/>
              <a:t>► </a:t>
            </a:r>
            <a:r>
              <a:rPr lang="en-US" sz="1400" b="1" dirty="0" smtClean="0"/>
              <a:t>Transportation</a:t>
            </a:r>
            <a:endParaRPr lang="th-TH" sz="1400" b="1" dirty="0" smtClean="0"/>
          </a:p>
          <a:p>
            <a:pPr>
              <a:lnSpc>
                <a:spcPct val="150000"/>
              </a:lnSpc>
            </a:pPr>
            <a:r>
              <a:rPr lang="en-US" sz="1400" b="1" dirty="0"/>
              <a:t>► Pallet Handling</a:t>
            </a:r>
            <a:endParaRPr lang="th-TH" sz="1400" b="1" dirty="0" smtClean="0"/>
          </a:p>
          <a:p>
            <a:pPr>
              <a:lnSpc>
                <a:spcPct val="150000"/>
              </a:lnSpc>
            </a:pPr>
            <a:r>
              <a:rPr lang="en-US" sz="1400" b="1" dirty="0" smtClean="0"/>
              <a:t>►</a:t>
            </a:r>
            <a:r>
              <a:rPr lang="th-TH" sz="1400" b="1" dirty="0" smtClean="0"/>
              <a:t> </a:t>
            </a:r>
            <a:r>
              <a:rPr lang="en-US" sz="1400" b="1" dirty="0" smtClean="0"/>
              <a:t>Assembly </a:t>
            </a:r>
            <a:r>
              <a:rPr lang="en-US" sz="1400" b="1" dirty="0"/>
              <a:t>Line Support</a:t>
            </a:r>
            <a:endParaRPr lang="th-TH" sz="1400" b="1" dirty="0" smtClean="0"/>
          </a:p>
          <a:p>
            <a:pPr>
              <a:lnSpc>
                <a:spcPct val="150000"/>
              </a:lnSpc>
            </a:pPr>
            <a:r>
              <a:rPr lang="en-US" sz="1400" b="1" dirty="0" smtClean="0"/>
              <a:t>► Inventory </a:t>
            </a:r>
            <a:r>
              <a:rPr lang="en-US" sz="1400" b="1" dirty="0"/>
              <a:t>Management</a:t>
            </a:r>
            <a:endParaRPr lang="th-TH" sz="1400" b="1" dirty="0" smtClean="0"/>
          </a:p>
          <a:p>
            <a:pPr>
              <a:lnSpc>
                <a:spcPct val="150000"/>
              </a:lnSpc>
            </a:pPr>
            <a:r>
              <a:rPr lang="en-US" sz="1400" b="1" dirty="0" smtClean="0"/>
              <a:t>► Order </a:t>
            </a:r>
            <a:r>
              <a:rPr lang="en-US" sz="1400" b="1" dirty="0"/>
              <a:t>Fulfillment</a:t>
            </a:r>
            <a:endParaRPr lang="th-TH" sz="1400" b="1" dirty="0" smtClean="0"/>
          </a:p>
          <a:p>
            <a:pPr>
              <a:lnSpc>
                <a:spcPct val="150000"/>
              </a:lnSpc>
            </a:pPr>
            <a:r>
              <a:rPr lang="en-US" sz="1400" b="1" dirty="0"/>
              <a:t>► Conveyor Systems Integration</a:t>
            </a:r>
            <a:endParaRPr lang="th-TH" sz="1400" b="1" dirty="0" smtClean="0"/>
          </a:p>
          <a:p>
            <a:pPr>
              <a:lnSpc>
                <a:spcPct val="150000"/>
              </a:lnSpc>
            </a:pPr>
            <a:r>
              <a:rPr lang="en-US" sz="1400" b="1" dirty="0" smtClean="0"/>
              <a:t>► Logistics</a:t>
            </a:r>
            <a:endParaRPr lang="th-TH" sz="1400" b="1" dirty="0" smtClean="0"/>
          </a:p>
          <a:p>
            <a:pPr>
              <a:lnSpc>
                <a:spcPct val="150000"/>
              </a:lnSpc>
            </a:pPr>
            <a:r>
              <a:rPr lang="en-US" sz="1400" b="1" dirty="0"/>
              <a:t>► </a:t>
            </a:r>
            <a:r>
              <a:rPr lang="en-US" sz="1400" b="1" dirty="0" smtClean="0"/>
              <a:t>Etc.</a:t>
            </a:r>
            <a:endParaRPr lang="th-TH" sz="1400" b="1" dirty="0" smtClean="0"/>
          </a:p>
        </p:txBody>
      </p:sp>
      <p:sp>
        <p:nvSpPr>
          <p:cNvPr id="49" name="Rounded Rectangle 48"/>
          <p:cNvSpPr/>
          <p:nvPr/>
        </p:nvSpPr>
        <p:spPr>
          <a:xfrm>
            <a:off x="3913177" y="830424"/>
            <a:ext cx="2674011" cy="5663682"/>
          </a:xfrm>
          <a:prstGeom prst="roundRect">
            <a:avLst>
              <a:gd name="adj" fmla="val 3319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ight Arrow 50"/>
          <p:cNvSpPr/>
          <p:nvPr/>
        </p:nvSpPr>
        <p:spPr>
          <a:xfrm>
            <a:off x="6637572" y="3433665"/>
            <a:ext cx="640080" cy="457200"/>
          </a:xfrm>
          <a:prstGeom prst="rightArrow">
            <a:avLst/>
          </a:prstGeom>
          <a:gradFill flip="none" rotWithShape="1">
            <a:gsLst>
              <a:gs pos="0">
                <a:schemeClr val="tx2">
                  <a:lumMod val="60000"/>
                  <a:lumOff val="40000"/>
                  <a:shade val="30000"/>
                  <a:satMod val="115000"/>
                </a:schemeClr>
              </a:gs>
              <a:gs pos="50000">
                <a:schemeClr val="tx2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tx2">
                  <a:lumMod val="60000"/>
                  <a:lumOff val="40000"/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7233667" y="4156120"/>
            <a:ext cx="1864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Collecting Data</a:t>
            </a:r>
            <a:endParaRPr lang="en-US" b="1" dirty="0"/>
          </a:p>
        </p:txBody>
      </p:sp>
      <p:sp>
        <p:nvSpPr>
          <p:cNvPr id="55" name="Right Arrow 54"/>
          <p:cNvSpPr/>
          <p:nvPr/>
        </p:nvSpPr>
        <p:spPr>
          <a:xfrm>
            <a:off x="9017000" y="3401393"/>
            <a:ext cx="640080" cy="457200"/>
          </a:xfrm>
          <a:prstGeom prst="rightArrow">
            <a:avLst/>
          </a:prstGeom>
          <a:gradFill flip="none" rotWithShape="1">
            <a:gsLst>
              <a:gs pos="0">
                <a:schemeClr val="tx2">
                  <a:lumMod val="60000"/>
                  <a:lumOff val="40000"/>
                  <a:shade val="30000"/>
                  <a:satMod val="115000"/>
                </a:schemeClr>
              </a:gs>
              <a:gs pos="50000">
                <a:schemeClr val="tx2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tx2">
                  <a:lumMod val="60000"/>
                  <a:lumOff val="40000"/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 dirty="0"/>
          </a:p>
        </p:txBody>
      </p:sp>
      <p:grpSp>
        <p:nvGrpSpPr>
          <p:cNvPr id="14" name="Group 13"/>
          <p:cNvGrpSpPr/>
          <p:nvPr/>
        </p:nvGrpSpPr>
        <p:grpSpPr>
          <a:xfrm>
            <a:off x="9709452" y="2731417"/>
            <a:ext cx="2410336" cy="1794035"/>
            <a:chOff x="9709452" y="2731417"/>
            <a:chExt cx="2410336" cy="1794035"/>
          </a:xfrm>
        </p:grpSpPr>
        <p:pic>
          <p:nvPicPr>
            <p:cNvPr id="7178" name="Picture 10" descr="FlowPro: Roadmap to self-organised logistics | FLEXUS Premium SAP  Intralogistics"/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0" b="100000" l="0" r="100000">
                          <a14:foregroundMark x1="2308" y1="2581" x2="64462" y2="59355"/>
                          <a14:foregroundMark x1="53385" y1="13333" x2="86769" y2="13978"/>
                          <a14:foregroundMark x1="55692" y1="3226" x2="96923" y2="3656"/>
                          <a14:foregroundMark x1="98154" y1="15269" x2="97692" y2="78495"/>
                          <a14:foregroundMark x1="15692" y1="37849" x2="93385" y2="37849"/>
                          <a14:foregroundMark x1="17692" y1="6022" x2="15231" y2="71183"/>
                          <a14:foregroundMark x1="3692" y1="79355" x2="77846" y2="62366"/>
                          <a14:foregroundMark x1="13538" y1="80430" x2="97538" y2="79355"/>
                          <a14:foregroundMark x1="6769" y1="60860" x2="36923" y2="64516"/>
                          <a14:foregroundMark x1="9538" y1="66667" x2="30462" y2="66022"/>
                          <a14:foregroundMark x1="26769" y1="32473" x2="40615" y2="44731"/>
                          <a14:foregroundMark x1="15692" y1="47957" x2="11692" y2="30968"/>
                          <a14:foregroundMark x1="21846" y1="43656" x2="18923" y2="28172"/>
                          <a14:foregroundMark x1="18615" y1="41720" x2="26154" y2="51828"/>
                          <a14:foregroundMark x1="21077" y1="50108" x2="92462" y2="49677"/>
                          <a14:foregroundMark x1="27385" y1="27957" x2="93385" y2="29247"/>
                          <a14:foregroundMark x1="923" y1="33333" x2="66615" y2="81290"/>
                          <a14:foregroundMark x1="77692" y1="81075" x2="84154" y2="2151"/>
                          <a14:foregroundMark x1="39538" y1="4731" x2="75385" y2="71398"/>
                          <a14:foregroundMark x1="53385" y1="3656" x2="82000" y2="77634"/>
                          <a14:foregroundMark x1="27538" y1="3871" x2="65231" y2="66882"/>
                          <a14:backgroundMark x1="10615" y1="90323" x2="21385" y2="92043"/>
                          <a14:backgroundMark x1="67692" y1="91613" x2="86615" y2="90753"/>
                          <a14:backgroundMark x1="62000" y1="85591" x2="94154" y2="87957"/>
                          <a14:backgroundMark x1="94154" y1="92258" x2="69692" y2="93763"/>
                          <a14:backgroundMark x1="30000" y1="92043" x2="8769" y2="9182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5522"/>
            <a:stretch/>
          </p:blipFill>
          <p:spPr bwMode="auto">
            <a:xfrm>
              <a:off x="9709452" y="2731417"/>
              <a:ext cx="2410336" cy="14566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7" name="TextBox 56"/>
            <p:cNvSpPr txBox="1"/>
            <p:nvPr/>
          </p:nvSpPr>
          <p:spPr>
            <a:xfrm>
              <a:off x="10192276" y="4156120"/>
              <a:ext cx="13901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 smtClean="0"/>
                <a:t>Dashboard</a:t>
              </a:r>
              <a:endParaRPr lang="en-US" b="1" dirty="0"/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7282419" y="794672"/>
            <a:ext cx="3469161" cy="1758630"/>
            <a:chOff x="7749078" y="775942"/>
            <a:chExt cx="3469161" cy="1758630"/>
          </a:xfrm>
        </p:grpSpPr>
        <p:sp>
          <p:nvSpPr>
            <p:cNvPr id="11" name="Rounded Rectangle 10"/>
            <p:cNvSpPr/>
            <p:nvPr/>
          </p:nvSpPr>
          <p:spPr>
            <a:xfrm>
              <a:off x="7749078" y="2095947"/>
              <a:ext cx="2743200" cy="36576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Flexible moving position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9" name="Rounded Rectangle 58"/>
            <p:cNvSpPr/>
            <p:nvPr/>
          </p:nvSpPr>
          <p:spPr>
            <a:xfrm>
              <a:off x="8737600" y="775942"/>
              <a:ext cx="822960" cy="274320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HOME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63" name="Rounded Rectangle 62"/>
            <p:cNvSpPr/>
            <p:nvPr/>
          </p:nvSpPr>
          <p:spPr>
            <a:xfrm>
              <a:off x="7914640" y="1621417"/>
              <a:ext cx="822960" cy="274320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A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64" name="Rounded Rectangle 63"/>
            <p:cNvSpPr/>
            <p:nvPr/>
          </p:nvSpPr>
          <p:spPr>
            <a:xfrm>
              <a:off x="9560560" y="1613775"/>
              <a:ext cx="822960" cy="274320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chemeClr val="tx1"/>
                  </a:solidFill>
                </a:rPr>
                <a:t>B</a:t>
              </a:r>
            </a:p>
          </p:txBody>
        </p:sp>
        <p:pic>
          <p:nvPicPr>
            <p:cNvPr id="7180" name="Picture 12" descr="เครื่องหมายผิด png | PNGEgg"/>
            <p:cNvPicPr>
              <a:picLocks noChangeAspect="1" noChangeArrowheads="1"/>
            </p:cNvPicPr>
            <p:nvPr/>
          </p:nvPicPr>
          <p:blipFill rotWithShape="1">
            <a:blip r:embed="rId11" cstate="hqprint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0" b="99816" l="111" r="99333">
                          <a14:foregroundMark x1="66556" y1="65746" x2="74000" y2="79006"/>
                          <a14:foregroundMark x1="60667" y1="64825" x2="68667" y2="83978"/>
                          <a14:foregroundMark x1="60889" y1="60589" x2="69111" y2="69797"/>
                          <a14:foregroundMark x1="59333" y1="68508" x2="67778" y2="88582"/>
                          <a14:foregroundMark x1="92222" y1="44199" x2="78222" y2="70166"/>
                          <a14:foregroundMark x1="88333" y1="39779" x2="73556" y2="6685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834" t="35116" b="5165"/>
            <a:stretch/>
          </p:blipFill>
          <p:spPr bwMode="auto">
            <a:xfrm>
              <a:off x="10310997" y="1794464"/>
              <a:ext cx="907242" cy="7401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" name="Group 2"/>
          <p:cNvGrpSpPr/>
          <p:nvPr/>
        </p:nvGrpSpPr>
        <p:grpSpPr>
          <a:xfrm>
            <a:off x="6998466" y="4631458"/>
            <a:ext cx="3367909" cy="1578297"/>
            <a:chOff x="6621682" y="4622409"/>
            <a:chExt cx="3367909" cy="1578297"/>
          </a:xfrm>
        </p:grpSpPr>
        <p:sp>
          <p:nvSpPr>
            <p:cNvPr id="31" name="Rounded Rectangle 30"/>
            <p:cNvSpPr/>
            <p:nvPr/>
          </p:nvSpPr>
          <p:spPr>
            <a:xfrm>
              <a:off x="7863840" y="4622409"/>
              <a:ext cx="822960" cy="274320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HOME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32" name="Rounded Rectangle 31"/>
            <p:cNvSpPr/>
            <p:nvPr/>
          </p:nvSpPr>
          <p:spPr>
            <a:xfrm>
              <a:off x="7040880" y="5467884"/>
              <a:ext cx="822960" cy="274320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A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33" name="Rounded Rectangle 32"/>
            <p:cNvSpPr/>
            <p:nvPr/>
          </p:nvSpPr>
          <p:spPr>
            <a:xfrm>
              <a:off x="8686800" y="5460242"/>
              <a:ext cx="822960" cy="274320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35" name="Rounded Rectangle 34"/>
            <p:cNvSpPr/>
            <p:nvPr/>
          </p:nvSpPr>
          <p:spPr>
            <a:xfrm>
              <a:off x="6621682" y="5834946"/>
              <a:ext cx="3367909" cy="36576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 smtClean="0">
                  <a:solidFill>
                    <a:schemeClr val="tx1"/>
                  </a:solidFill>
                </a:rPr>
                <a:t>Don’t</a:t>
              </a:r>
              <a:r>
                <a:rPr lang="en-US" dirty="0" smtClean="0">
                  <a:solidFill>
                    <a:schemeClr val="tx1"/>
                  </a:solidFill>
                </a:rPr>
                <a:t> work by sequence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pic>
        <p:nvPicPr>
          <p:cNvPr id="65" name="Picture 12" descr="เครื่องหมายผิด png | PNGEgg"/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0" b="99816" l="111" r="99333">
                        <a14:foregroundMark x1="66556" y1="65746" x2="74000" y2="79006"/>
                        <a14:foregroundMark x1="60667" y1="64825" x2="68667" y2="83978"/>
                        <a14:foregroundMark x1="60889" y1="60589" x2="69111" y2="69797"/>
                        <a14:foregroundMark x1="59333" y1="68508" x2="67778" y2="88582"/>
                        <a14:foregroundMark x1="92222" y1="44199" x2="78222" y2="70166"/>
                        <a14:foregroundMark x1="88333" y1="39779" x2="73556" y2="6685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538" t="30969" r="46914" b="5190"/>
          <a:stretch/>
        </p:blipFill>
        <p:spPr bwMode="auto">
          <a:xfrm>
            <a:off x="10025619" y="5089583"/>
            <a:ext cx="1247625" cy="1129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/>
          <p:cNvGrpSpPr/>
          <p:nvPr/>
        </p:nvGrpSpPr>
        <p:grpSpPr>
          <a:xfrm>
            <a:off x="7857476" y="969527"/>
            <a:ext cx="335280" cy="701040"/>
            <a:chOff x="7806701" y="1015808"/>
            <a:chExt cx="335280" cy="701040"/>
          </a:xfrm>
          <a:gradFill flip="none" rotWithShape="1">
            <a:gsLst>
              <a:gs pos="0">
                <a:srgbClr val="7030A0">
                  <a:shade val="30000"/>
                  <a:satMod val="115000"/>
                </a:srgbClr>
              </a:gs>
              <a:gs pos="50000">
                <a:srgbClr val="7030A0">
                  <a:shade val="67500"/>
                  <a:satMod val="115000"/>
                </a:srgbClr>
              </a:gs>
              <a:gs pos="100000">
                <a:srgbClr val="7030A0">
                  <a:shade val="100000"/>
                  <a:satMod val="115000"/>
                </a:srgbClr>
              </a:gs>
            </a:gsLst>
            <a:lin ang="10800000" scaled="1"/>
            <a:tileRect/>
          </a:gradFill>
        </p:grpSpPr>
        <p:sp>
          <p:nvSpPr>
            <p:cNvPr id="12" name="Up Arrow 11"/>
            <p:cNvSpPr/>
            <p:nvPr/>
          </p:nvSpPr>
          <p:spPr>
            <a:xfrm rot="2416043">
              <a:off x="7806701" y="1015808"/>
              <a:ext cx="182880" cy="548640"/>
            </a:xfrm>
            <a:prstGeom prst="upArrow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Up Arrow 37"/>
            <p:cNvSpPr/>
            <p:nvPr/>
          </p:nvSpPr>
          <p:spPr>
            <a:xfrm rot="13216043">
              <a:off x="7959101" y="1168208"/>
              <a:ext cx="182880" cy="548640"/>
            </a:xfrm>
            <a:prstGeom prst="upArrow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0" name="Group 39"/>
          <p:cNvGrpSpPr/>
          <p:nvPr/>
        </p:nvGrpSpPr>
        <p:grpSpPr>
          <a:xfrm rot="2998273">
            <a:off x="8514781" y="1414529"/>
            <a:ext cx="335280" cy="701040"/>
            <a:chOff x="7806701" y="1015808"/>
            <a:chExt cx="335280" cy="701040"/>
          </a:xfrm>
          <a:gradFill flip="none" rotWithShape="1">
            <a:gsLst>
              <a:gs pos="0">
                <a:srgbClr val="00B050">
                  <a:shade val="30000"/>
                  <a:satMod val="115000"/>
                </a:srgbClr>
              </a:gs>
              <a:gs pos="50000">
                <a:srgbClr val="00B050">
                  <a:shade val="67500"/>
                  <a:satMod val="115000"/>
                </a:srgbClr>
              </a:gs>
              <a:gs pos="100000">
                <a:srgbClr val="00B050">
                  <a:shade val="100000"/>
                  <a:satMod val="115000"/>
                </a:srgbClr>
              </a:gs>
            </a:gsLst>
            <a:lin ang="10800000" scaled="1"/>
            <a:tileRect/>
          </a:gradFill>
        </p:grpSpPr>
        <p:sp>
          <p:nvSpPr>
            <p:cNvPr id="43" name="Up Arrow 42"/>
            <p:cNvSpPr/>
            <p:nvPr/>
          </p:nvSpPr>
          <p:spPr>
            <a:xfrm rot="2416043">
              <a:off x="7806701" y="1015808"/>
              <a:ext cx="182880" cy="548640"/>
            </a:xfrm>
            <a:prstGeom prst="upArrow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Up Arrow 46"/>
            <p:cNvSpPr/>
            <p:nvPr/>
          </p:nvSpPr>
          <p:spPr>
            <a:xfrm rot="13216043">
              <a:off x="7959101" y="1168208"/>
              <a:ext cx="182880" cy="548640"/>
            </a:xfrm>
            <a:prstGeom prst="upArrow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8" name="Group 47"/>
          <p:cNvGrpSpPr/>
          <p:nvPr/>
        </p:nvGrpSpPr>
        <p:grpSpPr>
          <a:xfrm rot="5400000">
            <a:off x="9199880" y="932048"/>
            <a:ext cx="335280" cy="701040"/>
            <a:chOff x="7806701" y="1015808"/>
            <a:chExt cx="335280" cy="701040"/>
          </a:xfrm>
        </p:grpSpPr>
        <p:sp>
          <p:nvSpPr>
            <p:cNvPr id="52" name="Up Arrow 51"/>
            <p:cNvSpPr/>
            <p:nvPr/>
          </p:nvSpPr>
          <p:spPr>
            <a:xfrm rot="2416043">
              <a:off x="7806701" y="1015808"/>
              <a:ext cx="182880" cy="548640"/>
            </a:xfrm>
            <a:prstGeom prst="upArrow">
              <a:avLst/>
            </a:prstGeom>
            <a:gradFill flip="none" rotWithShape="1">
              <a:gsLst>
                <a:gs pos="0">
                  <a:schemeClr val="accent1">
                    <a:shade val="30000"/>
                    <a:satMod val="115000"/>
                  </a:schemeClr>
                </a:gs>
                <a:gs pos="50000">
                  <a:schemeClr val="accent1">
                    <a:shade val="67500"/>
                    <a:satMod val="115000"/>
                  </a:schemeClr>
                </a:gs>
                <a:gs pos="100000">
                  <a:schemeClr val="accent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Up Arrow 52"/>
            <p:cNvSpPr/>
            <p:nvPr/>
          </p:nvSpPr>
          <p:spPr>
            <a:xfrm rot="13216043">
              <a:off x="7959101" y="1168208"/>
              <a:ext cx="182880" cy="548640"/>
            </a:xfrm>
            <a:prstGeom prst="upArrow">
              <a:avLst/>
            </a:prstGeom>
            <a:gradFill flip="none" rotWithShape="1">
              <a:gsLst>
                <a:gs pos="0">
                  <a:schemeClr val="accent1">
                    <a:shade val="30000"/>
                    <a:satMod val="115000"/>
                  </a:schemeClr>
                </a:gs>
                <a:gs pos="50000">
                  <a:schemeClr val="accent1">
                    <a:shade val="67500"/>
                    <a:satMod val="115000"/>
                  </a:schemeClr>
                </a:gs>
                <a:gs pos="100000">
                  <a:schemeClr val="accent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4" name="Up Arrow 53"/>
          <p:cNvSpPr/>
          <p:nvPr/>
        </p:nvSpPr>
        <p:spPr>
          <a:xfrm rot="5414316">
            <a:off x="8590978" y="5333539"/>
            <a:ext cx="182880" cy="548640"/>
          </a:xfrm>
          <a:prstGeom prst="upArrow">
            <a:avLst/>
          </a:prstGeom>
          <a:gradFill flip="none" rotWithShape="1">
            <a:gsLst>
              <a:gs pos="0">
                <a:srgbClr val="00B050">
                  <a:shade val="30000"/>
                  <a:satMod val="115000"/>
                </a:srgbClr>
              </a:gs>
              <a:gs pos="50000">
                <a:srgbClr val="00B050">
                  <a:shade val="67500"/>
                  <a:satMod val="115000"/>
                </a:srgbClr>
              </a:gs>
              <a:gs pos="100000">
                <a:srgbClr val="00B050">
                  <a:shade val="100000"/>
                  <a:satMod val="115000"/>
                </a:srgbClr>
              </a:gs>
            </a:gsLst>
            <a:lin ang="108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Up Arrow 55"/>
          <p:cNvSpPr/>
          <p:nvPr/>
        </p:nvSpPr>
        <p:spPr>
          <a:xfrm rot="13216043">
            <a:off x="7929165" y="4914001"/>
            <a:ext cx="182880" cy="548640"/>
          </a:xfrm>
          <a:prstGeom prst="upArrow">
            <a:avLst/>
          </a:prstGeom>
          <a:gradFill flip="none" rotWithShape="1">
            <a:gsLst>
              <a:gs pos="0">
                <a:srgbClr val="7030A0">
                  <a:shade val="30000"/>
                  <a:satMod val="115000"/>
                </a:srgbClr>
              </a:gs>
              <a:gs pos="50000">
                <a:srgbClr val="7030A0">
                  <a:shade val="67500"/>
                  <a:satMod val="115000"/>
                </a:srgbClr>
              </a:gs>
              <a:gs pos="100000">
                <a:srgbClr val="7030A0">
                  <a:shade val="100000"/>
                  <a:satMod val="115000"/>
                </a:srgbClr>
              </a:gs>
            </a:gsLst>
            <a:lin ang="108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Up Arrow 57"/>
          <p:cNvSpPr/>
          <p:nvPr/>
        </p:nvSpPr>
        <p:spPr>
          <a:xfrm rot="18616043">
            <a:off x="9121632" y="4876734"/>
            <a:ext cx="182880" cy="548640"/>
          </a:xfrm>
          <a:prstGeom prst="upArrow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08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การใช้งาน SQL Server Management Studio (SSMS) เบื้องต้น – BorntoDev  เริ่มต้นเรียน เขียนโปรแกรม ขั้นเทพ !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6534" y="2736460"/>
            <a:ext cx="1409564" cy="1409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0596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defTabSz="1219170">
              <a:defRPr/>
            </a:pPr>
            <a:fld id="{3D963CA9-8595-411C-9BE4-CE237CF2D03B}" type="slidenum">
              <a:rPr lang="ja-JP" altLang="en-US" sz="1600" kern="0">
                <a:solidFill>
                  <a:prstClr val="black">
                    <a:tint val="75000"/>
                  </a:prstClr>
                </a:solidFill>
                <a:latin typeface="Arial"/>
                <a:cs typeface="Arial"/>
                <a:sym typeface="Arial"/>
              </a:rPr>
              <a:pPr algn="r" defTabSz="1219170">
                <a:defRPr/>
              </a:pPr>
              <a:t>9</a:t>
            </a:fld>
            <a:endParaRPr lang="ja-JP" altLang="en-US" sz="1600" kern="0" dirty="0">
              <a:solidFill>
                <a:prstClr val="black">
                  <a:tint val="75000"/>
                </a:prst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89505" y="6356364"/>
            <a:ext cx="4689225" cy="365125"/>
          </a:xfrm>
        </p:spPr>
        <p:txBody>
          <a:bodyPr/>
          <a:lstStyle/>
          <a:p>
            <a:pPr defTabSz="1219170"/>
            <a:r>
              <a:rPr lang="en-US" sz="1600" kern="0" dirty="0">
                <a:latin typeface="Times New Roman" pitchFamily="18" charset="0"/>
                <a:cs typeface="Times New Roman" pitchFamily="18" charset="0"/>
              </a:rPr>
              <a:t>Manufacturing Improvement Yokoten Center</a:t>
            </a:r>
          </a:p>
        </p:txBody>
      </p:sp>
      <p:pic>
        <p:nvPicPr>
          <p:cNvPr id="8194" name="Picture 2" descr="The Ultimate Guide to Q&amp;A Sessions: Do's &amp; Don'ts!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291" b="97806" l="1745" r="97125"/>
                    </a14:imgEffect>
                    <a14:imgEffect>
                      <a14:sharpenSoften amount="50000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097" t="19146" r="6687" b="20013"/>
          <a:stretch/>
        </p:blipFill>
        <p:spPr bwMode="auto">
          <a:xfrm>
            <a:off x="1071424" y="1483360"/>
            <a:ext cx="10267136" cy="416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0801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テーマ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5747</TotalTime>
  <Words>1255</Words>
  <Application>Microsoft Office PowerPoint</Application>
  <PresentationFormat>Widescreen</PresentationFormat>
  <Paragraphs>256</Paragraphs>
  <Slides>14</Slides>
  <Notes>11</Notes>
  <HiddenSlides>4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6" baseType="lpstr">
      <vt:lpstr>Helvetica Neue</vt:lpstr>
      <vt:lpstr>Arial</vt:lpstr>
      <vt:lpstr>Cambria Math</vt:lpstr>
      <vt:lpstr>Times New Roman</vt:lpstr>
      <vt:lpstr>Courier New</vt:lpstr>
      <vt:lpstr>ＭＳ Ｐゴシック</vt:lpstr>
      <vt:lpstr>Poppins Black</vt:lpstr>
      <vt:lpstr>Cordia New</vt:lpstr>
      <vt:lpstr>Arial Black</vt:lpstr>
      <vt:lpstr>Calibri</vt:lpstr>
      <vt:lpstr>Noto Sans Symbols</vt:lpstr>
      <vt:lpstr>Office テーマ</vt:lpstr>
      <vt:lpstr>PowerPoint Presentation</vt:lpstr>
      <vt:lpstr>Contents Of PResentation</vt:lpstr>
      <vt:lpstr>1. AGV HARDWARE (Overview)</vt:lpstr>
      <vt:lpstr>1.1 AGV HARDWARE (Controller)</vt:lpstr>
      <vt:lpstr>1.2 AGV SOFTWARE</vt:lpstr>
      <vt:lpstr>2. AGV SPECIFICATION</vt:lpstr>
      <vt:lpstr>3. ODOMETRY and MAPPING</vt:lpstr>
      <vt:lpstr>4. APPLICATION</vt:lpstr>
      <vt:lpstr>PowerPoint Presentation</vt:lpstr>
      <vt:lpstr>PowerPoint Presentation</vt:lpstr>
      <vt:lpstr>1. AGV HARDWARE</vt:lpstr>
      <vt:lpstr>PowerPoint Presentation</vt:lpstr>
      <vt:lpstr>2. AGV SPECIFICATION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งานนำเสนอ PowerPoint</dc:title>
  <dc:creator>Worawut Boonwong</dc:creator>
  <cp:lastModifiedBy>Apiwat Nonut</cp:lastModifiedBy>
  <cp:revision>629</cp:revision>
  <dcterms:created xsi:type="dcterms:W3CDTF">2023-07-26T14:51:14Z</dcterms:created>
  <dcterms:modified xsi:type="dcterms:W3CDTF">2025-02-20T02:00:53Z</dcterms:modified>
</cp:coreProperties>
</file>